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6"/>
  </p:notesMasterIdLst>
  <p:sldIdLst>
    <p:sldId id="296" r:id="rId2"/>
    <p:sldId id="298" r:id="rId3"/>
    <p:sldId id="259" r:id="rId4"/>
    <p:sldId id="267" r:id="rId5"/>
    <p:sldId id="300" r:id="rId6"/>
    <p:sldId id="268" r:id="rId7"/>
    <p:sldId id="269" r:id="rId8"/>
    <p:sldId id="270" r:id="rId9"/>
    <p:sldId id="271" r:id="rId10"/>
    <p:sldId id="272" r:id="rId11"/>
    <p:sldId id="273" r:id="rId12"/>
    <p:sldId id="264" r:id="rId13"/>
    <p:sldId id="274" r:id="rId14"/>
    <p:sldId id="275" r:id="rId15"/>
    <p:sldId id="276" r:id="rId16"/>
    <p:sldId id="279" r:id="rId17"/>
    <p:sldId id="277" r:id="rId18"/>
    <p:sldId id="281" r:id="rId19"/>
    <p:sldId id="283" r:id="rId20"/>
    <p:sldId id="289" r:id="rId21"/>
    <p:sldId id="287" r:id="rId22"/>
    <p:sldId id="288" r:id="rId23"/>
    <p:sldId id="284" r:id="rId24"/>
    <p:sldId id="285" r:id="rId25"/>
    <p:sldId id="291" r:id="rId26"/>
    <p:sldId id="290" r:id="rId27"/>
    <p:sldId id="292" r:id="rId28"/>
    <p:sldId id="286" r:id="rId29"/>
    <p:sldId id="293" r:id="rId30"/>
    <p:sldId id="294" r:id="rId31"/>
    <p:sldId id="278" r:id="rId32"/>
    <p:sldId id="263" r:id="rId33"/>
    <p:sldId id="295" r:id="rId34"/>
    <p:sldId id="299" r:id="rId35"/>
  </p:sldIdLst>
  <p:sldSz cx="18288000" cy="10287000"/>
  <p:notesSz cx="6858000" cy="9144000"/>
  <p:embeddedFontLst>
    <p:embeddedFont>
      <p:font typeface="Algerian" panose="04020705040A02060702" pitchFamily="82" charset="0"/>
      <p:regular r:id="rId37"/>
    </p:embeddedFont>
    <p:embeddedFont>
      <p:font typeface="Anton" pitchFamily="2" charset="0"/>
      <p:regular r:id="rId38"/>
    </p:embeddedFont>
    <p:embeddedFont>
      <p:font typeface="Arial Black" panose="020B0A04020102020204" pitchFamily="34" charset="0"/>
      <p:bold r:id="rId39"/>
    </p:embeddedFont>
    <p:embeddedFont>
      <p:font typeface="Bahnschrift Light" panose="020B0502040204020203" pitchFamily="34" charset="0"/>
      <p:regular r:id="rId40"/>
    </p:embeddedFont>
    <p:embeddedFont>
      <p:font typeface="Baskerville Old Face" panose="02020602080505020303" pitchFamily="18" charset="0"/>
      <p:regular r:id="rId41"/>
    </p:embeddedFont>
    <p:embeddedFont>
      <p:font typeface="Bell MT" panose="02020503060305020303" pitchFamily="18" charset="0"/>
      <p:regular r:id="rId42"/>
      <p:bold r:id="rId43"/>
      <p:italic r:id="rId44"/>
    </p:embeddedFont>
    <p:embeddedFont>
      <p:font typeface="Bodoni MT" panose="02070603080606020203" pitchFamily="18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Oswald" panose="00000500000000000000" pitchFamily="2" charset="0"/>
      <p:regular r:id="rId53"/>
      <p:bold r:id="rId54"/>
    </p:embeddedFont>
    <p:embeddedFont>
      <p:font typeface="Stencil" panose="040409050D0802020404" pitchFamily="82" charset="0"/>
      <p:regular r:id="rId55"/>
    </p:embeddedFont>
    <p:embeddedFont>
      <p:font typeface="Tomorrow" panose="020B0604020202020204" charset="0"/>
      <p:regular r:id="rId56"/>
    </p:embeddedFont>
    <p:embeddedFont>
      <p:font typeface="Tw Cen MT" panose="020B0602020104020603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 Wahid" initials="AW" lastIdx="1" clrIdx="0">
    <p:extLst>
      <p:ext uri="{19B8F6BF-5375-455C-9EA6-DF929625EA0E}">
        <p15:presenceInfo xmlns:p15="http://schemas.microsoft.com/office/powerpoint/2012/main" userId="8b6dd5aff78703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9396"/>
    <a:srgbClr val="B7E4C7"/>
    <a:srgbClr val="95D5B2"/>
    <a:srgbClr val="74C69D"/>
    <a:srgbClr val="52B788"/>
    <a:srgbClr val="40916C"/>
    <a:srgbClr val="94D2BD"/>
    <a:srgbClr val="2A9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 Wahid" userId="8b6dd5aff7870375" providerId="LiveId" clId="{C455B89D-1908-4A3A-9F5F-06FC271A1889}"/>
    <pc:docChg chg="undo redo custSel mod addSld delSld modSld sldOrd">
      <pc:chgData name="Abdul Wahid" userId="8b6dd5aff7870375" providerId="LiveId" clId="{C455B89D-1908-4A3A-9F5F-06FC271A1889}" dt="2025-01-08T15:31:33.360" v="2348" actId="167"/>
      <pc:docMkLst>
        <pc:docMk/>
      </pc:docMkLst>
      <pc:sldChg chg="delSp modSp del mod">
        <pc:chgData name="Abdul Wahid" userId="8b6dd5aff7870375" providerId="LiveId" clId="{C455B89D-1908-4A3A-9F5F-06FC271A1889}" dt="2024-12-30T19:21:24.159" v="4" actId="47"/>
        <pc:sldMkLst>
          <pc:docMk/>
          <pc:sldMk cId="0" sldId="257"/>
        </pc:sldMkLst>
        <pc:spChg chg="del">
          <ac:chgData name="Abdul Wahid" userId="8b6dd5aff7870375" providerId="LiveId" clId="{C455B89D-1908-4A3A-9F5F-06FC271A1889}" dt="2024-12-30T19:03:00.239" v="2" actId="478"/>
          <ac:spMkLst>
            <pc:docMk/>
            <pc:sldMk cId="0" sldId="257"/>
            <ac:spMk id="83" creationId="{61C81AD7-A834-4285-B515-9197B469208E}"/>
          </ac:spMkLst>
        </pc:spChg>
        <pc:spChg chg="mod">
          <ac:chgData name="Abdul Wahid" userId="8b6dd5aff7870375" providerId="LiveId" clId="{C455B89D-1908-4A3A-9F5F-06FC271A1889}" dt="2024-12-30T19:02:57.112" v="1" actId="20577"/>
          <ac:spMkLst>
            <pc:docMk/>
            <pc:sldMk cId="0" sldId="257"/>
            <ac:spMk id="84" creationId="{B90C6D8B-29E4-4F5A-9D40-C3D9FBD8301C}"/>
          </ac:spMkLst>
        </pc:spChg>
        <pc:spChg chg="del">
          <ac:chgData name="Abdul Wahid" userId="8b6dd5aff7870375" providerId="LiveId" clId="{C455B89D-1908-4A3A-9F5F-06FC271A1889}" dt="2024-12-30T19:03:00.239" v="2" actId="478"/>
          <ac:spMkLst>
            <pc:docMk/>
            <pc:sldMk cId="0" sldId="257"/>
            <ac:spMk id="104" creationId="{EDBB509F-3F9C-423B-84F9-0DB8D921DE31}"/>
          </ac:spMkLst>
        </pc:spChg>
        <pc:spChg chg="del">
          <ac:chgData name="Abdul Wahid" userId="8b6dd5aff7870375" providerId="LiveId" clId="{C455B89D-1908-4A3A-9F5F-06FC271A1889}" dt="2024-12-30T19:03:00.239" v="2" actId="478"/>
          <ac:spMkLst>
            <pc:docMk/>
            <pc:sldMk cId="0" sldId="257"/>
            <ac:spMk id="111" creationId="{0B75619C-746D-4E10-9610-7649DDCD25E4}"/>
          </ac:spMkLst>
        </pc:spChg>
        <pc:grpChg chg="del">
          <ac:chgData name="Abdul Wahid" userId="8b6dd5aff7870375" providerId="LiveId" clId="{C455B89D-1908-4A3A-9F5F-06FC271A1889}" dt="2024-12-30T19:03:00.239" v="2" actId="478"/>
          <ac:grpSpMkLst>
            <pc:docMk/>
            <pc:sldMk cId="0" sldId="257"/>
            <ac:grpSpMk id="79" creationId="{2A6FDF89-E606-4015-A9C5-5CA8682C758F}"/>
          </ac:grpSpMkLst>
        </pc:grpChg>
        <pc:grpChg chg="del">
          <ac:chgData name="Abdul Wahid" userId="8b6dd5aff7870375" providerId="LiveId" clId="{C455B89D-1908-4A3A-9F5F-06FC271A1889}" dt="2024-12-30T19:03:00.239" v="2" actId="478"/>
          <ac:grpSpMkLst>
            <pc:docMk/>
            <pc:sldMk cId="0" sldId="257"/>
            <ac:grpSpMk id="94" creationId="{2D17003C-93A6-49B1-B538-761AFA23A457}"/>
          </ac:grpSpMkLst>
        </pc:grpChg>
        <pc:grpChg chg="del">
          <ac:chgData name="Abdul Wahid" userId="8b6dd5aff7870375" providerId="LiveId" clId="{C455B89D-1908-4A3A-9F5F-06FC271A1889}" dt="2024-12-30T19:03:00.239" v="2" actId="478"/>
          <ac:grpSpMkLst>
            <pc:docMk/>
            <pc:sldMk cId="0" sldId="257"/>
            <ac:grpSpMk id="107" creationId="{002F3715-B272-4C0F-93DB-3A0C3977B836}"/>
          </ac:grpSpMkLst>
        </pc:grpChg>
      </pc:sldChg>
      <pc:sldChg chg="delSp modSp mod">
        <pc:chgData name="Abdul Wahid" userId="8b6dd5aff7870375" providerId="LiveId" clId="{C455B89D-1908-4A3A-9F5F-06FC271A1889}" dt="2025-01-03T02:01:58.944" v="2308" actId="478"/>
        <pc:sldMkLst>
          <pc:docMk/>
          <pc:sldMk cId="0" sldId="259"/>
        </pc:sldMkLst>
        <pc:spChg chg="del mod">
          <ac:chgData name="Abdul Wahid" userId="8b6dd5aff7870375" providerId="LiveId" clId="{C455B89D-1908-4A3A-9F5F-06FC271A1889}" dt="2025-01-03T02:01:58.944" v="2308" actId="478"/>
          <ac:spMkLst>
            <pc:docMk/>
            <pc:sldMk cId="0" sldId="259"/>
            <ac:spMk id="248" creationId="{67F398CD-CC3A-4D38-BD15-79801ACA55B6}"/>
          </ac:spMkLst>
        </pc:spChg>
      </pc:sldChg>
      <pc:sldChg chg="modSp mod">
        <pc:chgData name="Abdul Wahid" userId="8b6dd5aff7870375" providerId="LiveId" clId="{C455B89D-1908-4A3A-9F5F-06FC271A1889}" dt="2024-12-30T19:29:26.618" v="7" actId="255"/>
        <pc:sldMkLst>
          <pc:docMk/>
          <pc:sldMk cId="0" sldId="263"/>
        </pc:sldMkLst>
        <pc:spChg chg="mod">
          <ac:chgData name="Abdul Wahid" userId="8b6dd5aff7870375" providerId="LiveId" clId="{C455B89D-1908-4A3A-9F5F-06FC271A1889}" dt="2024-12-30T19:29:10.953" v="5" actId="255"/>
          <ac:spMkLst>
            <pc:docMk/>
            <pc:sldMk cId="0" sldId="263"/>
            <ac:spMk id="37" creationId="{0741CAA5-811C-46FA-A8F3-D0CCA3640145}"/>
          </ac:spMkLst>
        </pc:spChg>
        <pc:spChg chg="mod">
          <ac:chgData name="Abdul Wahid" userId="8b6dd5aff7870375" providerId="LiveId" clId="{C455B89D-1908-4A3A-9F5F-06FC271A1889}" dt="2024-12-30T19:29:26.618" v="7" actId="255"/>
          <ac:spMkLst>
            <pc:docMk/>
            <pc:sldMk cId="0" sldId="263"/>
            <ac:spMk id="39" creationId="{D1F670BA-31DE-4935-A6C3-E67A1DEBF8D4}"/>
          </ac:spMkLst>
        </pc:spChg>
        <pc:spChg chg="mod">
          <ac:chgData name="Abdul Wahid" userId="8b6dd5aff7870375" providerId="LiveId" clId="{C455B89D-1908-4A3A-9F5F-06FC271A1889}" dt="2024-12-30T19:29:20.209" v="6" actId="255"/>
          <ac:spMkLst>
            <pc:docMk/>
            <pc:sldMk cId="0" sldId="263"/>
            <ac:spMk id="43" creationId="{C56B5E04-B653-453B-8403-5837748E2D6D}"/>
          </ac:spMkLst>
        </pc:spChg>
      </pc:sldChg>
      <pc:sldChg chg="del">
        <pc:chgData name="Abdul Wahid" userId="8b6dd5aff7870375" providerId="LiveId" clId="{C455B89D-1908-4A3A-9F5F-06FC271A1889}" dt="2024-12-30T20:59:44.564" v="1779" actId="47"/>
        <pc:sldMkLst>
          <pc:docMk/>
          <pc:sldMk cId="1231100888" sldId="266"/>
        </pc:sldMkLst>
      </pc:sldChg>
      <pc:sldChg chg="addSp delSp modSp mod">
        <pc:chgData name="Abdul Wahid" userId="8b6dd5aff7870375" providerId="LiveId" clId="{C455B89D-1908-4A3A-9F5F-06FC271A1889}" dt="2025-01-03T02:01:56.278" v="2306" actId="478"/>
        <pc:sldMkLst>
          <pc:docMk/>
          <pc:sldMk cId="3925771028" sldId="267"/>
        </pc:sldMkLst>
        <pc:spChg chg="mod">
          <ac:chgData name="Abdul Wahid" userId="8b6dd5aff7870375" providerId="LiveId" clId="{C455B89D-1908-4A3A-9F5F-06FC271A1889}" dt="2024-12-30T21:06:38.324" v="1831" actId="1076"/>
          <ac:spMkLst>
            <pc:docMk/>
            <pc:sldMk cId="3925771028" sldId="267"/>
            <ac:spMk id="2" creationId="{00000000-0000-0000-0000-000000000000}"/>
          </ac:spMkLst>
        </pc:spChg>
        <pc:spChg chg="add mod">
          <ac:chgData name="Abdul Wahid" userId="8b6dd5aff7870375" providerId="LiveId" clId="{C455B89D-1908-4A3A-9F5F-06FC271A1889}" dt="2024-12-30T21:06:50.388" v="1833" actId="1076"/>
          <ac:spMkLst>
            <pc:docMk/>
            <pc:sldMk cId="3925771028" sldId="267"/>
            <ac:spMk id="16" creationId="{DDFCF0E2-D03E-469B-A09E-D480B8865BF9}"/>
          </ac:spMkLst>
        </pc:spChg>
        <pc:spChg chg="add mod">
          <ac:chgData name="Abdul Wahid" userId="8b6dd5aff7870375" providerId="LiveId" clId="{C455B89D-1908-4A3A-9F5F-06FC271A1889}" dt="2024-12-30T21:06:44.627" v="1832" actId="1076"/>
          <ac:spMkLst>
            <pc:docMk/>
            <pc:sldMk cId="3925771028" sldId="267"/>
            <ac:spMk id="17" creationId="{B4152A6F-4AEF-4E5C-A3F5-EC935DE689EC}"/>
          </ac:spMkLst>
        </pc:spChg>
        <pc:spChg chg="add mod">
          <ac:chgData name="Abdul Wahid" userId="8b6dd5aff7870375" providerId="LiveId" clId="{C455B89D-1908-4A3A-9F5F-06FC271A1889}" dt="2024-12-30T21:07:23.412" v="1840" actId="1076"/>
          <ac:spMkLst>
            <pc:docMk/>
            <pc:sldMk cId="3925771028" sldId="267"/>
            <ac:spMk id="18" creationId="{A73DDD3F-C8A4-4BFA-ACBE-11FE1892A5B0}"/>
          </ac:spMkLst>
        </pc:spChg>
        <pc:spChg chg="mod">
          <ac:chgData name="Abdul Wahid" userId="8b6dd5aff7870375" providerId="LiveId" clId="{C455B89D-1908-4A3A-9F5F-06FC271A1889}" dt="2024-12-30T21:06:20.821" v="1828" actId="1076"/>
          <ac:spMkLst>
            <pc:docMk/>
            <pc:sldMk cId="3925771028" sldId="267"/>
            <ac:spMk id="20" creationId="{00000000-0000-0000-0000-000000000000}"/>
          </ac:spMkLst>
        </pc:spChg>
        <pc:spChg chg="add mod">
          <ac:chgData name="Abdul Wahid" userId="8b6dd5aff7870375" providerId="LiveId" clId="{C455B89D-1908-4A3A-9F5F-06FC271A1889}" dt="2024-12-30T21:07:29.752" v="1842" actId="1076"/>
          <ac:spMkLst>
            <pc:docMk/>
            <pc:sldMk cId="3925771028" sldId="267"/>
            <ac:spMk id="23" creationId="{7936C51C-C62D-4487-9F05-36468B8920EC}"/>
          </ac:spMkLst>
        </pc:spChg>
        <pc:spChg chg="add mod">
          <ac:chgData name="Abdul Wahid" userId="8b6dd5aff7870375" providerId="LiveId" clId="{C455B89D-1908-4A3A-9F5F-06FC271A1889}" dt="2024-12-30T21:07:34.712" v="1844" actId="1076"/>
          <ac:spMkLst>
            <pc:docMk/>
            <pc:sldMk cId="3925771028" sldId="267"/>
            <ac:spMk id="24" creationId="{BF612973-464D-4D2F-AF03-951E6E6F52B6}"/>
          </ac:spMkLst>
        </pc:spChg>
        <pc:spChg chg="mod">
          <ac:chgData name="Abdul Wahid" userId="8b6dd5aff7870375" providerId="LiveId" clId="{C455B89D-1908-4A3A-9F5F-06FC271A1889}" dt="2024-12-30T21:06:56.722" v="1834" actId="1076"/>
          <ac:spMkLst>
            <pc:docMk/>
            <pc:sldMk cId="3925771028" sldId="267"/>
            <ac:spMk id="89" creationId="{CB42C439-4226-40CF-814D-3DC57EB39538}"/>
          </ac:spMkLst>
        </pc:spChg>
        <pc:spChg chg="mod">
          <ac:chgData name="Abdul Wahid" userId="8b6dd5aff7870375" providerId="LiveId" clId="{C455B89D-1908-4A3A-9F5F-06FC271A1889}" dt="2024-12-30T21:06:30.865" v="1830" actId="1076"/>
          <ac:spMkLst>
            <pc:docMk/>
            <pc:sldMk cId="3925771028" sldId="267"/>
            <ac:spMk id="94" creationId="{48ED930C-8503-443D-A4A5-4A41C6DF9D0F}"/>
          </ac:spMkLst>
        </pc:spChg>
        <pc:spChg chg="mod">
          <ac:chgData name="Abdul Wahid" userId="8b6dd5aff7870375" providerId="LiveId" clId="{C455B89D-1908-4A3A-9F5F-06FC271A1889}" dt="2024-12-30T21:07:04.681" v="1835" actId="1076"/>
          <ac:spMkLst>
            <pc:docMk/>
            <pc:sldMk cId="3925771028" sldId="267"/>
            <ac:spMk id="99" creationId="{CA02A97E-B8F1-4C3C-9672-58C8B9CF0D74}"/>
          </ac:spMkLst>
        </pc:spChg>
        <pc:spChg chg="del">
          <ac:chgData name="Abdul Wahid" userId="8b6dd5aff7870375" providerId="LiveId" clId="{C455B89D-1908-4A3A-9F5F-06FC271A1889}" dt="2025-01-03T02:01:56.278" v="2306" actId="478"/>
          <ac:spMkLst>
            <pc:docMk/>
            <pc:sldMk cId="3925771028" sldId="267"/>
            <ac:spMk id="101" creationId="{4BD6DE52-C580-4DFA-A835-80AA5A43D747}"/>
          </ac:spMkLst>
        </pc:spChg>
        <pc:picChg chg="mod">
          <ac:chgData name="Abdul Wahid" userId="8b6dd5aff7870375" providerId="LiveId" clId="{C455B89D-1908-4A3A-9F5F-06FC271A1889}" dt="2024-12-30T21:06:26.838" v="1829" actId="1076"/>
          <ac:picMkLst>
            <pc:docMk/>
            <pc:sldMk cId="3925771028" sldId="267"/>
            <ac:picMk id="86" creationId="{5CC91F1F-C7AF-45CC-8A5B-323E96EB05D8}"/>
          </ac:picMkLst>
        </pc:picChg>
      </pc:sldChg>
      <pc:sldChg chg="addSp delSp modSp mod">
        <pc:chgData name="Abdul Wahid" userId="8b6dd5aff7870375" providerId="LiveId" clId="{C455B89D-1908-4A3A-9F5F-06FC271A1889}" dt="2025-01-03T02:01:50.800" v="2305" actId="478"/>
        <pc:sldMkLst>
          <pc:docMk/>
          <pc:sldMk cId="4004225139" sldId="268"/>
        </pc:sldMkLst>
        <pc:spChg chg="add mod">
          <ac:chgData name="Abdul Wahid" userId="8b6dd5aff7870375" providerId="LiveId" clId="{C455B89D-1908-4A3A-9F5F-06FC271A1889}" dt="2024-12-30T21:05:38.450" v="1819" actId="1076"/>
          <ac:spMkLst>
            <pc:docMk/>
            <pc:sldMk cId="4004225139" sldId="268"/>
            <ac:spMk id="22" creationId="{AAD358D7-CE8F-42A0-85DC-7CE7B7EBF18E}"/>
          </ac:spMkLst>
        </pc:spChg>
        <pc:spChg chg="mod">
          <ac:chgData name="Abdul Wahid" userId="8b6dd5aff7870375" providerId="LiveId" clId="{C455B89D-1908-4A3A-9F5F-06FC271A1889}" dt="2024-12-30T19:47:35.888" v="55" actId="207"/>
          <ac:spMkLst>
            <pc:docMk/>
            <pc:sldMk cId="4004225139" sldId="268"/>
            <ac:spMk id="26" creationId="{A56D360B-B94A-4912-A7D2-3201A8C634EB}"/>
          </ac:spMkLst>
        </pc:spChg>
        <pc:spChg chg="mod">
          <ac:chgData name="Abdul Wahid" userId="8b6dd5aff7870375" providerId="LiveId" clId="{C455B89D-1908-4A3A-9F5F-06FC271A1889}" dt="2024-12-30T19:48:40.268" v="67" actId="113"/>
          <ac:spMkLst>
            <pc:docMk/>
            <pc:sldMk cId="4004225139" sldId="268"/>
            <ac:spMk id="28" creationId="{5F851717-7216-46F2-AF06-E48D11510C64}"/>
          </ac:spMkLst>
        </pc:spChg>
        <pc:spChg chg="mod">
          <ac:chgData name="Abdul Wahid" userId="8b6dd5aff7870375" providerId="LiveId" clId="{C455B89D-1908-4A3A-9F5F-06FC271A1889}" dt="2024-12-30T19:47:35.603" v="54" actId="207"/>
          <ac:spMkLst>
            <pc:docMk/>
            <pc:sldMk cId="4004225139" sldId="268"/>
            <ac:spMk id="29" creationId="{6A4D4DA2-7ABE-4305-8177-1E0C60E041DA}"/>
          </ac:spMkLst>
        </pc:spChg>
        <pc:spChg chg="mod">
          <ac:chgData name="Abdul Wahid" userId="8b6dd5aff7870375" providerId="LiveId" clId="{C455B89D-1908-4A3A-9F5F-06FC271A1889}" dt="2024-12-30T19:48:20.128" v="59" actId="1076"/>
          <ac:spMkLst>
            <pc:docMk/>
            <pc:sldMk cId="4004225139" sldId="268"/>
            <ac:spMk id="35" creationId="{77CFF9B6-B6FD-4E69-AD1A-14C96C16A500}"/>
          </ac:spMkLst>
        </pc:spChg>
        <pc:spChg chg="mod">
          <ac:chgData name="Abdul Wahid" userId="8b6dd5aff7870375" providerId="LiveId" clId="{C455B89D-1908-4A3A-9F5F-06FC271A1889}" dt="2024-12-30T19:48:34.384" v="65" actId="113"/>
          <ac:spMkLst>
            <pc:docMk/>
            <pc:sldMk cId="4004225139" sldId="268"/>
            <ac:spMk id="37" creationId="{2DB8DCBC-1BF0-4A0E-9670-007B97AAD89E}"/>
          </ac:spMkLst>
        </pc:spChg>
        <pc:spChg chg="mod">
          <ac:chgData name="Abdul Wahid" userId="8b6dd5aff7870375" providerId="LiveId" clId="{C455B89D-1908-4A3A-9F5F-06FC271A1889}" dt="2024-12-30T19:45:33.953" v="35" actId="255"/>
          <ac:spMkLst>
            <pc:docMk/>
            <pc:sldMk cId="4004225139" sldId="268"/>
            <ac:spMk id="43" creationId="{932D1386-2E0D-4026-9B3B-6DAFFE0C19A1}"/>
          </ac:spMkLst>
        </pc:spChg>
        <pc:spChg chg="mod">
          <ac:chgData name="Abdul Wahid" userId="8b6dd5aff7870375" providerId="LiveId" clId="{C455B89D-1908-4A3A-9F5F-06FC271A1889}" dt="2024-12-30T19:47:36.219" v="56" actId="207"/>
          <ac:spMkLst>
            <pc:docMk/>
            <pc:sldMk cId="4004225139" sldId="268"/>
            <ac:spMk id="44" creationId="{78619503-4020-4B52-9676-B6174172E174}"/>
          </ac:spMkLst>
        </pc:spChg>
        <pc:spChg chg="mod">
          <ac:chgData name="Abdul Wahid" userId="8b6dd5aff7870375" providerId="LiveId" clId="{C455B89D-1908-4A3A-9F5F-06FC271A1889}" dt="2024-12-30T19:45:22.530" v="33" actId="20577"/>
          <ac:spMkLst>
            <pc:docMk/>
            <pc:sldMk cId="4004225139" sldId="268"/>
            <ac:spMk id="48" creationId="{68DDD9C8-17C0-4938-AE6A-42F852BFF238}"/>
          </ac:spMkLst>
        </pc:spChg>
        <pc:spChg chg="mod">
          <ac:chgData name="Abdul Wahid" userId="8b6dd5aff7870375" providerId="LiveId" clId="{C455B89D-1908-4A3A-9F5F-06FC271A1889}" dt="2024-12-30T19:46:00.076" v="37" actId="255"/>
          <ac:spMkLst>
            <pc:docMk/>
            <pc:sldMk cId="4004225139" sldId="268"/>
            <ac:spMk id="50" creationId="{31A6DE90-D4B4-4646-85E4-C9FC8110ECE7}"/>
          </ac:spMkLst>
        </pc:spChg>
        <pc:spChg chg="del">
          <ac:chgData name="Abdul Wahid" userId="8b6dd5aff7870375" providerId="LiveId" clId="{C455B89D-1908-4A3A-9F5F-06FC271A1889}" dt="2025-01-03T02:01:50.800" v="2305" actId="478"/>
          <ac:spMkLst>
            <pc:docMk/>
            <pc:sldMk cId="4004225139" sldId="268"/>
            <ac:spMk id="271" creationId="{663FA5AA-2C80-426C-BB06-9813FB2C8749}"/>
          </ac:spMkLst>
        </pc:spChg>
      </pc:sldChg>
      <pc:sldChg chg="modSp mod">
        <pc:chgData name="Abdul Wahid" userId="8b6dd5aff7870375" providerId="LiveId" clId="{C455B89D-1908-4A3A-9F5F-06FC271A1889}" dt="2024-12-30T19:44:56.899" v="28" actId="255"/>
        <pc:sldMkLst>
          <pc:docMk/>
          <pc:sldMk cId="970854984" sldId="269"/>
        </pc:sldMkLst>
        <pc:spChg chg="mod">
          <ac:chgData name="Abdul Wahid" userId="8b6dd5aff7870375" providerId="LiveId" clId="{C455B89D-1908-4A3A-9F5F-06FC271A1889}" dt="2024-12-30T19:44:27.710" v="25" actId="255"/>
          <ac:spMkLst>
            <pc:docMk/>
            <pc:sldMk cId="970854984" sldId="269"/>
            <ac:spMk id="83" creationId="{3F311C7A-ED9E-45AD-B65D-899FCA70752E}"/>
          </ac:spMkLst>
        </pc:spChg>
        <pc:spChg chg="mod">
          <ac:chgData name="Abdul Wahid" userId="8b6dd5aff7870375" providerId="LiveId" clId="{C455B89D-1908-4A3A-9F5F-06FC271A1889}" dt="2024-12-30T19:44:34.706" v="26" actId="255"/>
          <ac:spMkLst>
            <pc:docMk/>
            <pc:sldMk cId="970854984" sldId="269"/>
            <ac:spMk id="84" creationId="{8A065458-166A-41A9-8C35-CBAFC1F83CC2}"/>
          </ac:spMkLst>
        </pc:spChg>
        <pc:spChg chg="mod">
          <ac:chgData name="Abdul Wahid" userId="8b6dd5aff7870375" providerId="LiveId" clId="{C455B89D-1908-4A3A-9F5F-06FC271A1889}" dt="2024-12-30T19:44:56.899" v="28" actId="255"/>
          <ac:spMkLst>
            <pc:docMk/>
            <pc:sldMk cId="970854984" sldId="269"/>
            <ac:spMk id="85" creationId="{77322461-B8F8-4F16-9991-DBFCCC998EE2}"/>
          </ac:spMkLst>
        </pc:spChg>
        <pc:spChg chg="mod">
          <ac:chgData name="Abdul Wahid" userId="8b6dd5aff7870375" providerId="LiveId" clId="{C455B89D-1908-4A3A-9F5F-06FC271A1889}" dt="2024-12-30T19:44:49.344" v="27" actId="255"/>
          <ac:spMkLst>
            <pc:docMk/>
            <pc:sldMk cId="970854984" sldId="269"/>
            <ac:spMk id="86" creationId="{959F5A8F-7B25-4E60-90BF-E094086E32B5}"/>
          </ac:spMkLst>
        </pc:spChg>
      </pc:sldChg>
      <pc:sldChg chg="addSp modSp mod">
        <pc:chgData name="Abdul Wahid" userId="8b6dd5aff7870375" providerId="LiveId" clId="{C455B89D-1908-4A3A-9F5F-06FC271A1889}" dt="2024-12-30T21:05:29.875" v="1817" actId="1076"/>
        <pc:sldMkLst>
          <pc:docMk/>
          <pc:sldMk cId="536329489" sldId="270"/>
        </pc:sldMkLst>
        <pc:spChg chg="mod">
          <ac:chgData name="Abdul Wahid" userId="8b6dd5aff7870375" providerId="LiveId" clId="{C455B89D-1908-4A3A-9F5F-06FC271A1889}" dt="2024-12-30T19:43:06.813" v="18" actId="207"/>
          <ac:spMkLst>
            <pc:docMk/>
            <pc:sldMk cId="536329489" sldId="270"/>
            <ac:spMk id="23" creationId="{AEFC8F8F-45D8-4DC5-BF20-4DB02DC25E45}"/>
          </ac:spMkLst>
        </pc:spChg>
        <pc:spChg chg="mod">
          <ac:chgData name="Abdul Wahid" userId="8b6dd5aff7870375" providerId="LiveId" clId="{C455B89D-1908-4A3A-9F5F-06FC271A1889}" dt="2024-12-30T19:43:02.770" v="17" actId="207"/>
          <ac:spMkLst>
            <pc:docMk/>
            <pc:sldMk cId="536329489" sldId="270"/>
            <ac:spMk id="25" creationId="{29B191A8-E023-49FC-BE87-40A012542F61}"/>
          </ac:spMkLst>
        </pc:spChg>
        <pc:spChg chg="mod">
          <ac:chgData name="Abdul Wahid" userId="8b6dd5aff7870375" providerId="LiveId" clId="{C455B89D-1908-4A3A-9F5F-06FC271A1889}" dt="2024-12-30T19:42:58.558" v="16" actId="207"/>
          <ac:spMkLst>
            <pc:docMk/>
            <pc:sldMk cId="536329489" sldId="270"/>
            <ac:spMk id="27" creationId="{5B0B8685-A353-4C9C-A3AC-D48A690BA2E6}"/>
          </ac:spMkLst>
        </pc:spChg>
        <pc:spChg chg="mod">
          <ac:chgData name="Abdul Wahid" userId="8b6dd5aff7870375" providerId="LiveId" clId="{C455B89D-1908-4A3A-9F5F-06FC271A1889}" dt="2024-12-30T19:42:53.696" v="15" actId="207"/>
          <ac:spMkLst>
            <pc:docMk/>
            <pc:sldMk cId="536329489" sldId="270"/>
            <ac:spMk id="29" creationId="{D59ADBBF-23D0-4BC6-94EE-C615FE3CDB67}"/>
          </ac:spMkLst>
        </pc:spChg>
        <pc:spChg chg="add mod">
          <ac:chgData name="Abdul Wahid" userId="8b6dd5aff7870375" providerId="LiveId" clId="{C455B89D-1908-4A3A-9F5F-06FC271A1889}" dt="2024-12-30T21:05:29.875" v="1817" actId="1076"/>
          <ac:spMkLst>
            <pc:docMk/>
            <pc:sldMk cId="536329489" sldId="270"/>
            <ac:spMk id="34" creationId="{3128810E-988C-445D-BC3F-B9D4AC520A14}"/>
          </ac:spMkLst>
        </pc:spChg>
        <pc:spChg chg="mod">
          <ac:chgData name="Abdul Wahid" userId="8b6dd5aff7870375" providerId="LiveId" clId="{C455B89D-1908-4A3A-9F5F-06FC271A1889}" dt="2024-12-30T19:43:40.422" v="22" actId="255"/>
          <ac:spMkLst>
            <pc:docMk/>
            <pc:sldMk cId="536329489" sldId="270"/>
            <ac:spMk id="44" creationId="{48AF4F44-FD86-4E13-953C-AC6A31F64476}"/>
          </ac:spMkLst>
        </pc:spChg>
        <pc:spChg chg="mod">
          <ac:chgData name="Abdul Wahid" userId="8b6dd5aff7870375" providerId="LiveId" clId="{C455B89D-1908-4A3A-9F5F-06FC271A1889}" dt="2024-12-30T19:43:35.326" v="21" actId="255"/>
          <ac:spMkLst>
            <pc:docMk/>
            <pc:sldMk cId="536329489" sldId="270"/>
            <ac:spMk id="45" creationId="{91FBDD4E-3CFB-4D6E-9B21-D00612BF2D2A}"/>
          </ac:spMkLst>
        </pc:spChg>
        <pc:spChg chg="mod">
          <ac:chgData name="Abdul Wahid" userId="8b6dd5aff7870375" providerId="LiveId" clId="{C455B89D-1908-4A3A-9F5F-06FC271A1889}" dt="2024-12-30T19:43:18.225" v="19" actId="255"/>
          <ac:spMkLst>
            <pc:docMk/>
            <pc:sldMk cId="536329489" sldId="270"/>
            <ac:spMk id="46" creationId="{B5BF2229-AFAC-4FDC-8392-04AB86E44C4B}"/>
          </ac:spMkLst>
        </pc:spChg>
        <pc:spChg chg="mod">
          <ac:chgData name="Abdul Wahid" userId="8b6dd5aff7870375" providerId="LiveId" clId="{C455B89D-1908-4A3A-9F5F-06FC271A1889}" dt="2024-12-30T19:43:29.240" v="20" actId="255"/>
          <ac:spMkLst>
            <pc:docMk/>
            <pc:sldMk cId="536329489" sldId="270"/>
            <ac:spMk id="48" creationId="{DB19B9F3-AB27-48A8-B0AC-9A8A49349CF2}"/>
          </ac:spMkLst>
        </pc:spChg>
      </pc:sldChg>
      <pc:sldChg chg="addSp delSp modSp mod">
        <pc:chgData name="Abdul Wahid" userId="8b6dd5aff7870375" providerId="LiveId" clId="{C455B89D-1908-4A3A-9F5F-06FC271A1889}" dt="2024-12-30T21:05:14.107" v="1815" actId="1076"/>
        <pc:sldMkLst>
          <pc:docMk/>
          <pc:sldMk cId="3381364747" sldId="271"/>
        </pc:sldMkLst>
        <pc:spChg chg="add mod">
          <ac:chgData name="Abdul Wahid" userId="8b6dd5aff7870375" providerId="LiveId" clId="{C455B89D-1908-4A3A-9F5F-06FC271A1889}" dt="2024-12-30T21:04:38.022" v="1804" actId="1076"/>
          <ac:spMkLst>
            <pc:docMk/>
            <pc:sldMk cId="3381364747" sldId="271"/>
            <ac:spMk id="14" creationId="{13DBFAAE-57CC-4D3E-BBA7-A1188B1FA421}"/>
          </ac:spMkLst>
        </pc:spChg>
        <pc:spChg chg="add mod">
          <ac:chgData name="Abdul Wahid" userId="8b6dd5aff7870375" providerId="LiveId" clId="{C455B89D-1908-4A3A-9F5F-06FC271A1889}" dt="2024-12-30T21:04:48.489" v="1809" actId="1076"/>
          <ac:spMkLst>
            <pc:docMk/>
            <pc:sldMk cId="3381364747" sldId="271"/>
            <ac:spMk id="15" creationId="{A7B7A870-6B75-4B4C-9A77-FD84D18F06A9}"/>
          </ac:spMkLst>
        </pc:spChg>
        <pc:spChg chg="add mod">
          <ac:chgData name="Abdul Wahid" userId="8b6dd5aff7870375" providerId="LiveId" clId="{C455B89D-1908-4A3A-9F5F-06FC271A1889}" dt="2024-12-30T21:05:03.623" v="1814" actId="1076"/>
          <ac:spMkLst>
            <pc:docMk/>
            <pc:sldMk cId="3381364747" sldId="271"/>
            <ac:spMk id="16" creationId="{8AE3D18B-D29E-465D-B575-BC848463F822}"/>
          </ac:spMkLst>
        </pc:spChg>
        <pc:spChg chg="add mod">
          <ac:chgData name="Abdul Wahid" userId="8b6dd5aff7870375" providerId="LiveId" clId="{C455B89D-1908-4A3A-9F5F-06FC271A1889}" dt="2024-12-30T21:05:14.107" v="1815" actId="1076"/>
          <ac:spMkLst>
            <pc:docMk/>
            <pc:sldMk cId="3381364747" sldId="271"/>
            <ac:spMk id="17" creationId="{2B0EB4EE-AE11-455A-9D55-C9FCD1A45EF8}"/>
          </ac:spMkLst>
        </pc:spChg>
        <pc:picChg chg="del">
          <ac:chgData name="Abdul Wahid" userId="8b6dd5aff7870375" providerId="LiveId" clId="{C455B89D-1908-4A3A-9F5F-06FC271A1889}" dt="2024-12-30T21:04:43.269" v="1807" actId="478"/>
          <ac:picMkLst>
            <pc:docMk/>
            <pc:sldMk cId="3381364747" sldId="271"/>
            <ac:picMk id="10" creationId="{6A0F9E7D-28CF-4521-A251-3ECCB919D810}"/>
          </ac:picMkLst>
        </pc:picChg>
        <pc:picChg chg="del">
          <ac:chgData name="Abdul Wahid" userId="8b6dd5aff7870375" providerId="LiveId" clId="{C455B89D-1908-4A3A-9F5F-06FC271A1889}" dt="2024-12-30T21:04:45.110" v="1808" actId="478"/>
          <ac:picMkLst>
            <pc:docMk/>
            <pc:sldMk cId="3381364747" sldId="271"/>
            <ac:picMk id="11" creationId="{FC082C47-93C5-4F39-B23C-365A7A8FD37A}"/>
          </ac:picMkLst>
        </pc:picChg>
        <pc:picChg chg="del">
          <ac:chgData name="Abdul Wahid" userId="8b6dd5aff7870375" providerId="LiveId" clId="{C455B89D-1908-4A3A-9F5F-06FC271A1889}" dt="2024-12-30T21:04:33.780" v="1803" actId="478"/>
          <ac:picMkLst>
            <pc:docMk/>
            <pc:sldMk cId="3381364747" sldId="271"/>
            <ac:picMk id="12" creationId="{6776C7E4-20A8-4AA0-A5AC-A8788AA3181D}"/>
          </ac:picMkLst>
        </pc:picChg>
        <pc:picChg chg="del">
          <ac:chgData name="Abdul Wahid" userId="8b6dd5aff7870375" providerId="LiveId" clId="{C455B89D-1908-4A3A-9F5F-06FC271A1889}" dt="2024-12-30T21:04:41.917" v="1806" actId="478"/>
          <ac:picMkLst>
            <pc:docMk/>
            <pc:sldMk cId="3381364747" sldId="271"/>
            <ac:picMk id="13" creationId="{6F0B8DD7-470E-4D07-AAB9-B25A88558EC0}"/>
          </ac:picMkLst>
        </pc:picChg>
      </pc:sldChg>
      <pc:sldChg chg="addSp delSp modSp mod">
        <pc:chgData name="Abdul Wahid" userId="8b6dd5aff7870375" providerId="LiveId" clId="{C455B89D-1908-4A3A-9F5F-06FC271A1889}" dt="2025-01-08T15:07:04.241" v="2347" actId="1076"/>
        <pc:sldMkLst>
          <pc:docMk/>
          <pc:sldMk cId="2145551592" sldId="272"/>
        </pc:sldMkLst>
        <pc:spChg chg="mod">
          <ac:chgData name="Abdul Wahid" userId="8b6dd5aff7870375" providerId="LiveId" clId="{C455B89D-1908-4A3A-9F5F-06FC271A1889}" dt="2025-01-08T15:06:41.263" v="2343" actId="20577"/>
          <ac:spMkLst>
            <pc:docMk/>
            <pc:sldMk cId="2145551592" sldId="272"/>
            <ac:spMk id="11" creationId="{B758B143-3A2A-4FB0-82A8-8F208B05FFAB}"/>
          </ac:spMkLst>
        </pc:spChg>
        <pc:spChg chg="add mod">
          <ac:chgData name="Abdul Wahid" userId="8b6dd5aff7870375" providerId="LiveId" clId="{C455B89D-1908-4A3A-9F5F-06FC271A1889}" dt="2024-12-30T21:03:46.397" v="1797" actId="1076"/>
          <ac:spMkLst>
            <pc:docMk/>
            <pc:sldMk cId="2145551592" sldId="272"/>
            <ac:spMk id="12" creationId="{A665856F-918F-47DA-B6F3-89126EB65A91}"/>
          </ac:spMkLst>
        </pc:spChg>
        <pc:spChg chg="add mod">
          <ac:chgData name="Abdul Wahid" userId="8b6dd5aff7870375" providerId="LiveId" clId="{C455B89D-1908-4A3A-9F5F-06FC271A1889}" dt="2025-01-08T15:07:04.241" v="2347" actId="1076"/>
          <ac:spMkLst>
            <pc:docMk/>
            <pc:sldMk cId="2145551592" sldId="272"/>
            <ac:spMk id="13" creationId="{A41EA5E1-9A10-484E-BC54-72BA16405BF2}"/>
          </ac:spMkLst>
        </pc:spChg>
        <pc:spChg chg="add mod">
          <ac:chgData name="Abdul Wahid" userId="8b6dd5aff7870375" providerId="LiveId" clId="{C455B89D-1908-4A3A-9F5F-06FC271A1889}" dt="2025-01-03T02:19:27.128" v="2327" actId="1076"/>
          <ac:spMkLst>
            <pc:docMk/>
            <pc:sldMk cId="2145551592" sldId="272"/>
            <ac:spMk id="14" creationId="{4081E9A9-84CB-4D8E-8EB1-FF0B23552FE6}"/>
          </ac:spMkLst>
        </pc:spChg>
        <pc:spChg chg="add mod">
          <ac:chgData name="Abdul Wahid" userId="8b6dd5aff7870375" providerId="LiveId" clId="{C455B89D-1908-4A3A-9F5F-06FC271A1889}" dt="2025-01-08T15:06:57.456" v="2345" actId="1076"/>
          <ac:spMkLst>
            <pc:docMk/>
            <pc:sldMk cId="2145551592" sldId="272"/>
            <ac:spMk id="22" creationId="{94E7B2BE-5590-4031-AC57-D5A91C6C0958}"/>
          </ac:spMkLst>
        </pc:spChg>
        <pc:picChg chg="del">
          <ac:chgData name="Abdul Wahid" userId="8b6dd5aff7870375" providerId="LiveId" clId="{C455B89D-1908-4A3A-9F5F-06FC271A1889}" dt="2024-12-30T21:03:05.272" v="1788" actId="478"/>
          <ac:picMkLst>
            <pc:docMk/>
            <pc:sldMk cId="2145551592" sldId="272"/>
            <ac:picMk id="15" creationId="{D542C98E-7D4F-4CA4-AA2D-2E364DE73B84}"/>
          </ac:picMkLst>
        </pc:picChg>
        <pc:picChg chg="del">
          <ac:chgData name="Abdul Wahid" userId="8b6dd5aff7870375" providerId="LiveId" clId="{C455B89D-1908-4A3A-9F5F-06FC271A1889}" dt="2024-12-30T21:03:03.774" v="1787" actId="478"/>
          <ac:picMkLst>
            <pc:docMk/>
            <pc:sldMk cId="2145551592" sldId="272"/>
            <ac:picMk id="16" creationId="{40AABE38-BEC5-4C9A-83C6-286E36466B9B}"/>
          </ac:picMkLst>
        </pc:picChg>
        <pc:picChg chg="del mod">
          <ac:chgData name="Abdul Wahid" userId="8b6dd5aff7870375" providerId="LiveId" clId="{C455B89D-1908-4A3A-9F5F-06FC271A1889}" dt="2024-12-30T21:03:00.927" v="1786" actId="478"/>
          <ac:picMkLst>
            <pc:docMk/>
            <pc:sldMk cId="2145551592" sldId="272"/>
            <ac:picMk id="17" creationId="{9B4B5EDE-C5BA-495C-98F1-88B5107EB11A}"/>
          </ac:picMkLst>
        </pc:picChg>
        <pc:picChg chg="del">
          <ac:chgData name="Abdul Wahid" userId="8b6dd5aff7870375" providerId="LiveId" clId="{C455B89D-1908-4A3A-9F5F-06FC271A1889}" dt="2024-12-30T21:02:52.945" v="1782" actId="478"/>
          <ac:picMkLst>
            <pc:docMk/>
            <pc:sldMk cId="2145551592" sldId="272"/>
            <ac:picMk id="18" creationId="{23753CBF-E43C-4387-9374-C497F2BCF69E}"/>
          </ac:picMkLst>
        </pc:picChg>
      </pc:sldChg>
      <pc:sldChg chg="modSp mod">
        <pc:chgData name="Abdul Wahid" userId="8b6dd5aff7870375" providerId="LiveId" clId="{C455B89D-1908-4A3A-9F5F-06FC271A1889}" dt="2024-12-30T19:40:49.754" v="14" actId="20577"/>
        <pc:sldMkLst>
          <pc:docMk/>
          <pc:sldMk cId="435767349" sldId="273"/>
        </pc:sldMkLst>
        <pc:spChg chg="mod">
          <ac:chgData name="Abdul Wahid" userId="8b6dd5aff7870375" providerId="LiveId" clId="{C455B89D-1908-4A3A-9F5F-06FC271A1889}" dt="2024-12-30T19:40:31.061" v="8" actId="113"/>
          <ac:spMkLst>
            <pc:docMk/>
            <pc:sldMk cId="435767349" sldId="273"/>
            <ac:spMk id="23" creationId="{521BBAE2-6195-4528-8DCE-2C67D38C3C7D}"/>
          </ac:spMkLst>
        </pc:spChg>
        <pc:spChg chg="mod">
          <ac:chgData name="Abdul Wahid" userId="8b6dd5aff7870375" providerId="LiveId" clId="{C455B89D-1908-4A3A-9F5F-06FC271A1889}" dt="2024-12-30T19:40:38.836" v="9" actId="113"/>
          <ac:spMkLst>
            <pc:docMk/>
            <pc:sldMk cId="435767349" sldId="273"/>
            <ac:spMk id="28" creationId="{EE5D348A-DE5B-468E-9442-F303A0D3EA8B}"/>
          </ac:spMkLst>
        </pc:spChg>
        <pc:spChg chg="mod">
          <ac:chgData name="Abdul Wahid" userId="8b6dd5aff7870375" providerId="LiveId" clId="{C455B89D-1908-4A3A-9F5F-06FC271A1889}" dt="2024-12-30T19:40:49.754" v="14" actId="20577"/>
          <ac:spMkLst>
            <pc:docMk/>
            <pc:sldMk cId="435767349" sldId="273"/>
            <ac:spMk id="30" creationId="{74361170-AEC6-42DD-BC9A-7543B9BAC096}"/>
          </ac:spMkLst>
        </pc:spChg>
      </pc:sldChg>
      <pc:sldChg chg="modSp mod">
        <pc:chgData name="Abdul Wahid" userId="8b6dd5aff7870375" providerId="LiveId" clId="{C455B89D-1908-4A3A-9F5F-06FC271A1889}" dt="2024-12-30T21:02:41.245" v="1781" actId="1035"/>
        <pc:sldMkLst>
          <pc:docMk/>
          <pc:sldMk cId="2741913677" sldId="276"/>
        </pc:sldMkLst>
        <pc:spChg chg="mod">
          <ac:chgData name="Abdul Wahid" userId="8b6dd5aff7870375" providerId="LiveId" clId="{C455B89D-1908-4A3A-9F5F-06FC271A1889}" dt="2024-12-30T21:02:41.245" v="1781" actId="1035"/>
          <ac:spMkLst>
            <pc:docMk/>
            <pc:sldMk cId="2741913677" sldId="276"/>
            <ac:spMk id="14" creationId="{AEEA3A34-BFAB-46D8-AE29-5A661C060D2D}"/>
          </ac:spMkLst>
        </pc:spChg>
      </pc:sldChg>
      <pc:sldChg chg="addSp modSp">
        <pc:chgData name="Abdul Wahid" userId="8b6dd5aff7870375" providerId="LiveId" clId="{C455B89D-1908-4A3A-9F5F-06FC271A1889}" dt="2024-12-30T21:13:10.089" v="2019"/>
        <pc:sldMkLst>
          <pc:docMk/>
          <pc:sldMk cId="442966449" sldId="277"/>
        </pc:sldMkLst>
        <pc:spChg chg="add mod">
          <ac:chgData name="Abdul Wahid" userId="8b6dd5aff7870375" providerId="LiveId" clId="{C455B89D-1908-4A3A-9F5F-06FC271A1889}" dt="2024-12-30T21:13:10.089" v="2019"/>
          <ac:spMkLst>
            <pc:docMk/>
            <pc:sldMk cId="442966449" sldId="277"/>
            <ac:spMk id="21" creationId="{9694E697-62C6-4C80-A5D3-E08A2BA2F180}"/>
          </ac:spMkLst>
        </pc:spChg>
      </pc:sldChg>
      <pc:sldChg chg="modSp mod">
        <pc:chgData name="Abdul Wahid" userId="8b6dd5aff7870375" providerId="LiveId" clId="{C455B89D-1908-4A3A-9F5F-06FC271A1889}" dt="2025-01-08T15:31:33.360" v="2348" actId="167"/>
        <pc:sldMkLst>
          <pc:docMk/>
          <pc:sldMk cId="2139832454" sldId="278"/>
        </pc:sldMkLst>
        <pc:grpChg chg="ord">
          <ac:chgData name="Abdul Wahid" userId="8b6dd5aff7870375" providerId="LiveId" clId="{C455B89D-1908-4A3A-9F5F-06FC271A1889}" dt="2025-01-08T15:31:33.360" v="2348" actId="167"/>
          <ac:grpSpMkLst>
            <pc:docMk/>
            <pc:sldMk cId="2139832454" sldId="278"/>
            <ac:grpSpMk id="80" creationId="{18B95B63-9048-4B35-8F91-088CE178A284}"/>
          </ac:grpSpMkLst>
        </pc:grpChg>
      </pc:sldChg>
      <pc:sldChg chg="addSp modSp">
        <pc:chgData name="Abdul Wahid" userId="8b6dd5aff7870375" providerId="LiveId" clId="{C455B89D-1908-4A3A-9F5F-06FC271A1889}" dt="2024-12-30T21:13:08.469" v="2018"/>
        <pc:sldMkLst>
          <pc:docMk/>
          <pc:sldMk cId="198932637" sldId="279"/>
        </pc:sldMkLst>
        <pc:spChg chg="add mod">
          <ac:chgData name="Abdul Wahid" userId="8b6dd5aff7870375" providerId="LiveId" clId="{C455B89D-1908-4A3A-9F5F-06FC271A1889}" dt="2024-12-30T21:13:08.469" v="2018"/>
          <ac:spMkLst>
            <pc:docMk/>
            <pc:sldMk cId="198932637" sldId="279"/>
            <ac:spMk id="18" creationId="{6E3B2EAD-4FBE-4542-AF5B-D15437F25187}"/>
          </ac:spMkLst>
        </pc:spChg>
      </pc:sldChg>
      <pc:sldChg chg="addSp modSp">
        <pc:chgData name="Abdul Wahid" userId="8b6dd5aff7870375" providerId="LiveId" clId="{C455B89D-1908-4A3A-9F5F-06FC271A1889}" dt="2024-12-30T21:13:11.647" v="2020"/>
        <pc:sldMkLst>
          <pc:docMk/>
          <pc:sldMk cId="3616215769" sldId="281"/>
        </pc:sldMkLst>
        <pc:spChg chg="add mod">
          <ac:chgData name="Abdul Wahid" userId="8b6dd5aff7870375" providerId="LiveId" clId="{C455B89D-1908-4A3A-9F5F-06FC271A1889}" dt="2024-12-30T21:13:11.647" v="2020"/>
          <ac:spMkLst>
            <pc:docMk/>
            <pc:sldMk cId="3616215769" sldId="281"/>
            <ac:spMk id="18" creationId="{E072A767-1DC5-4BA4-B06D-99AEA867AD77}"/>
          </ac:spMkLst>
        </pc:spChg>
      </pc:sldChg>
      <pc:sldChg chg="addSp modSp">
        <pc:chgData name="Abdul Wahid" userId="8b6dd5aff7870375" providerId="LiveId" clId="{C455B89D-1908-4A3A-9F5F-06FC271A1889}" dt="2024-12-30T21:13:14.286" v="2021"/>
        <pc:sldMkLst>
          <pc:docMk/>
          <pc:sldMk cId="2252254666" sldId="283"/>
        </pc:sldMkLst>
        <pc:spChg chg="add mod">
          <ac:chgData name="Abdul Wahid" userId="8b6dd5aff7870375" providerId="LiveId" clId="{C455B89D-1908-4A3A-9F5F-06FC271A1889}" dt="2024-12-30T21:13:14.286" v="2021"/>
          <ac:spMkLst>
            <pc:docMk/>
            <pc:sldMk cId="2252254666" sldId="283"/>
            <ac:spMk id="21" creationId="{C36BF5BB-BCCF-43D2-A847-48DE973F6A41}"/>
          </ac:spMkLst>
        </pc:spChg>
      </pc:sldChg>
      <pc:sldChg chg="addSp modSp">
        <pc:chgData name="Abdul Wahid" userId="8b6dd5aff7870375" providerId="LiveId" clId="{C455B89D-1908-4A3A-9F5F-06FC271A1889}" dt="2024-12-30T21:13:25.990" v="2025"/>
        <pc:sldMkLst>
          <pc:docMk/>
          <pc:sldMk cId="3441986334" sldId="284"/>
        </pc:sldMkLst>
        <pc:spChg chg="add mod">
          <ac:chgData name="Abdul Wahid" userId="8b6dd5aff7870375" providerId="LiveId" clId="{C455B89D-1908-4A3A-9F5F-06FC271A1889}" dt="2024-12-30T21:13:25.990" v="2025"/>
          <ac:spMkLst>
            <pc:docMk/>
            <pc:sldMk cId="3441986334" sldId="284"/>
            <ac:spMk id="18" creationId="{C94989FB-5738-414A-B018-62E126D501C9}"/>
          </ac:spMkLst>
        </pc:spChg>
      </pc:sldChg>
      <pc:sldChg chg="addSp modSp mod">
        <pc:chgData name="Abdul Wahid" userId="8b6dd5aff7870375" providerId="LiveId" clId="{C455B89D-1908-4A3A-9F5F-06FC271A1889}" dt="2024-12-30T21:12:38.143" v="2011" actId="1076"/>
        <pc:sldMkLst>
          <pc:docMk/>
          <pc:sldMk cId="1381970741" sldId="285"/>
        </pc:sldMkLst>
        <pc:spChg chg="add mod">
          <ac:chgData name="Abdul Wahid" userId="8b6dd5aff7870375" providerId="LiveId" clId="{C455B89D-1908-4A3A-9F5F-06FC271A1889}" dt="2024-12-30T21:12:38.143" v="2011" actId="1076"/>
          <ac:spMkLst>
            <pc:docMk/>
            <pc:sldMk cId="1381970741" sldId="285"/>
            <ac:spMk id="18" creationId="{43A55BFA-78DC-498C-995D-39160B887364}"/>
          </ac:spMkLst>
        </pc:spChg>
      </pc:sldChg>
      <pc:sldChg chg="addSp modSp">
        <pc:chgData name="Abdul Wahid" userId="8b6dd5aff7870375" providerId="LiveId" clId="{C455B89D-1908-4A3A-9F5F-06FC271A1889}" dt="2024-12-30T21:12:59.933" v="2015"/>
        <pc:sldMkLst>
          <pc:docMk/>
          <pc:sldMk cId="2746828451" sldId="286"/>
        </pc:sldMkLst>
        <pc:spChg chg="add mod">
          <ac:chgData name="Abdul Wahid" userId="8b6dd5aff7870375" providerId="LiveId" clId="{C455B89D-1908-4A3A-9F5F-06FC271A1889}" dt="2024-12-30T21:12:59.933" v="2015"/>
          <ac:spMkLst>
            <pc:docMk/>
            <pc:sldMk cId="2746828451" sldId="286"/>
            <ac:spMk id="18" creationId="{853D954C-92E6-4920-857D-1B902B3D30DD}"/>
          </ac:spMkLst>
        </pc:spChg>
      </pc:sldChg>
      <pc:sldChg chg="addSp modSp">
        <pc:chgData name="Abdul Wahid" userId="8b6dd5aff7870375" providerId="LiveId" clId="{C455B89D-1908-4A3A-9F5F-06FC271A1889}" dt="2024-12-30T21:13:21.962" v="2023"/>
        <pc:sldMkLst>
          <pc:docMk/>
          <pc:sldMk cId="4243723863" sldId="287"/>
        </pc:sldMkLst>
        <pc:spChg chg="add mod">
          <ac:chgData name="Abdul Wahid" userId="8b6dd5aff7870375" providerId="LiveId" clId="{C455B89D-1908-4A3A-9F5F-06FC271A1889}" dt="2024-12-30T21:13:21.962" v="2023"/>
          <ac:spMkLst>
            <pc:docMk/>
            <pc:sldMk cId="4243723863" sldId="287"/>
            <ac:spMk id="18" creationId="{C83BA494-DB6B-429F-80D3-86DBD4C558B8}"/>
          </ac:spMkLst>
        </pc:spChg>
      </pc:sldChg>
      <pc:sldChg chg="addSp modSp">
        <pc:chgData name="Abdul Wahid" userId="8b6dd5aff7870375" providerId="LiveId" clId="{C455B89D-1908-4A3A-9F5F-06FC271A1889}" dt="2024-12-30T21:13:24.153" v="2024"/>
        <pc:sldMkLst>
          <pc:docMk/>
          <pc:sldMk cId="924919740" sldId="288"/>
        </pc:sldMkLst>
        <pc:spChg chg="add mod">
          <ac:chgData name="Abdul Wahid" userId="8b6dd5aff7870375" providerId="LiveId" clId="{C455B89D-1908-4A3A-9F5F-06FC271A1889}" dt="2024-12-30T21:13:24.153" v="2024"/>
          <ac:spMkLst>
            <pc:docMk/>
            <pc:sldMk cId="924919740" sldId="288"/>
            <ac:spMk id="21" creationId="{0F2D7EAB-4CB2-443F-ABAF-AB4CE475381A}"/>
          </ac:spMkLst>
        </pc:spChg>
      </pc:sldChg>
      <pc:sldChg chg="addSp modSp">
        <pc:chgData name="Abdul Wahid" userId="8b6dd5aff7870375" providerId="LiveId" clId="{C455B89D-1908-4A3A-9F5F-06FC271A1889}" dt="2024-12-30T21:13:19.037" v="2022"/>
        <pc:sldMkLst>
          <pc:docMk/>
          <pc:sldMk cId="478419987" sldId="289"/>
        </pc:sldMkLst>
        <pc:spChg chg="add mod">
          <ac:chgData name="Abdul Wahid" userId="8b6dd5aff7870375" providerId="LiveId" clId="{C455B89D-1908-4A3A-9F5F-06FC271A1889}" dt="2024-12-30T21:13:19.037" v="2022"/>
          <ac:spMkLst>
            <pc:docMk/>
            <pc:sldMk cId="478419987" sldId="289"/>
            <ac:spMk id="18" creationId="{CA98D48E-D76C-4FF2-9E2C-7A39AA50D5DC}"/>
          </ac:spMkLst>
        </pc:spChg>
      </pc:sldChg>
      <pc:sldChg chg="addSp modSp">
        <pc:chgData name="Abdul Wahid" userId="8b6dd5aff7870375" providerId="LiveId" clId="{C455B89D-1908-4A3A-9F5F-06FC271A1889}" dt="2024-12-30T21:12:56.371" v="2013"/>
        <pc:sldMkLst>
          <pc:docMk/>
          <pc:sldMk cId="1781055491" sldId="290"/>
        </pc:sldMkLst>
        <pc:spChg chg="add mod">
          <ac:chgData name="Abdul Wahid" userId="8b6dd5aff7870375" providerId="LiveId" clId="{C455B89D-1908-4A3A-9F5F-06FC271A1889}" dt="2024-12-30T21:12:56.371" v="2013"/>
          <ac:spMkLst>
            <pc:docMk/>
            <pc:sldMk cId="1781055491" sldId="290"/>
            <ac:spMk id="18" creationId="{309FB7B9-398B-4D80-B2AE-06C92133844B}"/>
          </ac:spMkLst>
        </pc:spChg>
      </pc:sldChg>
      <pc:sldChg chg="addSp modSp">
        <pc:chgData name="Abdul Wahid" userId="8b6dd5aff7870375" providerId="LiveId" clId="{C455B89D-1908-4A3A-9F5F-06FC271A1889}" dt="2024-12-30T21:12:53.893" v="2012"/>
        <pc:sldMkLst>
          <pc:docMk/>
          <pc:sldMk cId="2509920789" sldId="291"/>
        </pc:sldMkLst>
        <pc:spChg chg="add mod">
          <ac:chgData name="Abdul Wahid" userId="8b6dd5aff7870375" providerId="LiveId" clId="{C455B89D-1908-4A3A-9F5F-06FC271A1889}" dt="2024-12-30T21:12:53.893" v="2012"/>
          <ac:spMkLst>
            <pc:docMk/>
            <pc:sldMk cId="2509920789" sldId="291"/>
            <ac:spMk id="21" creationId="{7B146C05-14C1-49F0-BF43-AE9961976A1C}"/>
          </ac:spMkLst>
        </pc:spChg>
      </pc:sldChg>
      <pc:sldChg chg="addSp modSp">
        <pc:chgData name="Abdul Wahid" userId="8b6dd5aff7870375" providerId="LiveId" clId="{C455B89D-1908-4A3A-9F5F-06FC271A1889}" dt="2024-12-30T21:12:57.980" v="2014"/>
        <pc:sldMkLst>
          <pc:docMk/>
          <pc:sldMk cId="918487618" sldId="292"/>
        </pc:sldMkLst>
        <pc:spChg chg="add mod">
          <ac:chgData name="Abdul Wahid" userId="8b6dd5aff7870375" providerId="LiveId" clId="{C455B89D-1908-4A3A-9F5F-06FC271A1889}" dt="2024-12-30T21:12:57.980" v="2014"/>
          <ac:spMkLst>
            <pc:docMk/>
            <pc:sldMk cId="918487618" sldId="292"/>
            <ac:spMk id="18" creationId="{2917C0AC-61CA-49AC-B3B6-CAFB55DDC2F5}"/>
          </ac:spMkLst>
        </pc:spChg>
      </pc:sldChg>
      <pc:sldChg chg="addSp modSp">
        <pc:chgData name="Abdul Wahid" userId="8b6dd5aff7870375" providerId="LiveId" clId="{C455B89D-1908-4A3A-9F5F-06FC271A1889}" dt="2024-12-30T21:13:01.669" v="2016"/>
        <pc:sldMkLst>
          <pc:docMk/>
          <pc:sldMk cId="2094617052" sldId="293"/>
        </pc:sldMkLst>
        <pc:spChg chg="add mod">
          <ac:chgData name="Abdul Wahid" userId="8b6dd5aff7870375" providerId="LiveId" clId="{C455B89D-1908-4A3A-9F5F-06FC271A1889}" dt="2024-12-30T21:13:01.669" v="2016"/>
          <ac:spMkLst>
            <pc:docMk/>
            <pc:sldMk cId="2094617052" sldId="293"/>
            <ac:spMk id="21" creationId="{FE207C11-3EF8-4BBC-8164-270464C82003}"/>
          </ac:spMkLst>
        </pc:spChg>
      </pc:sldChg>
      <pc:sldChg chg="addSp modSp">
        <pc:chgData name="Abdul Wahid" userId="8b6dd5aff7870375" providerId="LiveId" clId="{C455B89D-1908-4A3A-9F5F-06FC271A1889}" dt="2024-12-30T21:13:03.172" v="2017"/>
        <pc:sldMkLst>
          <pc:docMk/>
          <pc:sldMk cId="2800030823" sldId="294"/>
        </pc:sldMkLst>
        <pc:spChg chg="add mod">
          <ac:chgData name="Abdul Wahid" userId="8b6dd5aff7870375" providerId="LiveId" clId="{C455B89D-1908-4A3A-9F5F-06FC271A1889}" dt="2024-12-30T21:13:03.172" v="2017"/>
          <ac:spMkLst>
            <pc:docMk/>
            <pc:sldMk cId="2800030823" sldId="294"/>
            <ac:spMk id="18" creationId="{958B63B0-7F82-41D1-93C8-7BF0809C2D0E}"/>
          </ac:spMkLst>
        </pc:spChg>
      </pc:sldChg>
      <pc:sldChg chg="addSp delSp modSp add mod setBg">
        <pc:chgData name="Abdul Wahid" userId="8b6dd5aff7870375" providerId="LiveId" clId="{C455B89D-1908-4A3A-9F5F-06FC271A1889}" dt="2024-12-31T12:27:24.912" v="2032" actId="1076"/>
        <pc:sldMkLst>
          <pc:docMk/>
          <pc:sldMk cId="3847906204" sldId="296"/>
        </pc:sldMkLst>
        <pc:spChg chg="add mod">
          <ac:chgData name="Abdul Wahid" userId="8b6dd5aff7870375" providerId="LiveId" clId="{C455B89D-1908-4A3A-9F5F-06FC271A1889}" dt="2024-12-31T12:27:24.912" v="2032" actId="1076"/>
          <ac:spMkLst>
            <pc:docMk/>
            <pc:sldMk cId="3847906204" sldId="296"/>
            <ac:spMk id="2" creationId="{9099C273-CC7D-4EB9-AE29-FFB910439762}"/>
          </ac:spMkLst>
        </pc:spChg>
        <pc:spChg chg="add mod">
          <ac:chgData name="Abdul Wahid" userId="8b6dd5aff7870375" providerId="LiveId" clId="{C455B89D-1908-4A3A-9F5F-06FC271A1889}" dt="2024-12-30T20:27:49.719" v="1164" actId="1076"/>
          <ac:spMkLst>
            <pc:docMk/>
            <pc:sldMk cId="3847906204" sldId="296"/>
            <ac:spMk id="46" creationId="{725C44F8-05B7-43FF-A2CA-0F44125D7C5D}"/>
          </ac:spMkLst>
        </pc:spChg>
        <pc:spChg chg="del">
          <ac:chgData name="Abdul Wahid" userId="8b6dd5aff7870375" providerId="LiveId" clId="{C455B89D-1908-4A3A-9F5F-06FC271A1889}" dt="2024-12-30T19:51:20.525" v="140" actId="478"/>
          <ac:spMkLst>
            <pc:docMk/>
            <pc:sldMk cId="3847906204" sldId="296"/>
            <ac:spMk id="83" creationId="{61C81AD7-A834-4285-B515-9197B469208E}"/>
          </ac:spMkLst>
        </pc:spChg>
        <pc:spChg chg="del">
          <ac:chgData name="Abdul Wahid" userId="8b6dd5aff7870375" providerId="LiveId" clId="{C455B89D-1908-4A3A-9F5F-06FC271A1889}" dt="2024-12-30T19:51:20.525" v="140" actId="478"/>
          <ac:spMkLst>
            <pc:docMk/>
            <pc:sldMk cId="3847906204" sldId="296"/>
            <ac:spMk id="104" creationId="{EDBB509F-3F9C-423B-84F9-0DB8D921DE31}"/>
          </ac:spMkLst>
        </pc:spChg>
        <pc:spChg chg="del">
          <ac:chgData name="Abdul Wahid" userId="8b6dd5aff7870375" providerId="LiveId" clId="{C455B89D-1908-4A3A-9F5F-06FC271A1889}" dt="2024-12-30T19:51:20.525" v="140" actId="478"/>
          <ac:spMkLst>
            <pc:docMk/>
            <pc:sldMk cId="3847906204" sldId="296"/>
            <ac:spMk id="111" creationId="{0B75619C-746D-4E10-9610-7649DDCD25E4}"/>
          </ac:spMkLst>
        </pc:spChg>
        <pc:grpChg chg="del">
          <ac:chgData name="Abdul Wahid" userId="8b6dd5aff7870375" providerId="LiveId" clId="{C455B89D-1908-4A3A-9F5F-06FC271A1889}" dt="2024-12-30T19:51:20.525" v="140" actId="478"/>
          <ac:grpSpMkLst>
            <pc:docMk/>
            <pc:sldMk cId="3847906204" sldId="296"/>
            <ac:grpSpMk id="79" creationId="{2A6FDF89-E606-4015-A9C5-5CA8682C758F}"/>
          </ac:grpSpMkLst>
        </pc:grpChg>
        <pc:grpChg chg="del">
          <ac:chgData name="Abdul Wahid" userId="8b6dd5aff7870375" providerId="LiveId" clId="{C455B89D-1908-4A3A-9F5F-06FC271A1889}" dt="2024-12-30T19:51:20.525" v="140" actId="478"/>
          <ac:grpSpMkLst>
            <pc:docMk/>
            <pc:sldMk cId="3847906204" sldId="296"/>
            <ac:grpSpMk id="94" creationId="{2D17003C-93A6-49B1-B538-761AFA23A457}"/>
          </ac:grpSpMkLst>
        </pc:grpChg>
        <pc:grpChg chg="del">
          <ac:chgData name="Abdul Wahid" userId="8b6dd5aff7870375" providerId="LiveId" clId="{C455B89D-1908-4A3A-9F5F-06FC271A1889}" dt="2024-12-30T19:51:20.525" v="140" actId="478"/>
          <ac:grpSpMkLst>
            <pc:docMk/>
            <pc:sldMk cId="3847906204" sldId="296"/>
            <ac:grpSpMk id="107" creationId="{002F3715-B272-4C0F-93DB-3A0C3977B836}"/>
          </ac:grpSpMkLst>
        </pc:grpChg>
        <pc:picChg chg="add del mod">
          <ac:chgData name="Abdul Wahid" userId="8b6dd5aff7870375" providerId="LiveId" clId="{C455B89D-1908-4A3A-9F5F-06FC271A1889}" dt="2024-12-30T20:11:35.070" v="1100" actId="931"/>
          <ac:picMkLst>
            <pc:docMk/>
            <pc:sldMk cId="3847906204" sldId="296"/>
            <ac:picMk id="4" creationId="{06BAC47A-4A8A-43C3-A109-96863175EAFD}"/>
          </ac:picMkLst>
        </pc:picChg>
        <pc:picChg chg="add del mod">
          <ac:chgData name="Abdul Wahid" userId="8b6dd5aff7870375" providerId="LiveId" clId="{C455B89D-1908-4A3A-9F5F-06FC271A1889}" dt="2024-12-30T20:24:53.324" v="1148" actId="478"/>
          <ac:picMkLst>
            <pc:docMk/>
            <pc:sldMk cId="3847906204" sldId="296"/>
            <ac:picMk id="6" creationId="{B5CAE75F-AD96-4B54-A05F-857425B320EF}"/>
          </ac:picMkLst>
        </pc:picChg>
        <pc:picChg chg="add del mod">
          <ac:chgData name="Abdul Wahid" userId="8b6dd5aff7870375" providerId="LiveId" clId="{C455B89D-1908-4A3A-9F5F-06FC271A1889}" dt="2024-12-30T20:22:53.693" v="1138" actId="478"/>
          <ac:picMkLst>
            <pc:docMk/>
            <pc:sldMk cId="3847906204" sldId="296"/>
            <ac:picMk id="1026" creationId="{D460E04F-2A80-4183-AA17-07EFD8D4016F}"/>
          </ac:picMkLst>
        </pc:picChg>
        <pc:picChg chg="add del mod">
          <ac:chgData name="Abdul Wahid" userId="8b6dd5aff7870375" providerId="LiveId" clId="{C455B89D-1908-4A3A-9F5F-06FC271A1889}" dt="2024-12-30T20:08:03.745" v="1081"/>
          <ac:picMkLst>
            <pc:docMk/>
            <pc:sldMk cId="3847906204" sldId="296"/>
            <ac:picMk id="1028" creationId="{A1D7424D-9963-4FE9-AC4F-30359D5D9F93}"/>
          </ac:picMkLst>
        </pc:picChg>
        <pc:picChg chg="add del mod">
          <ac:chgData name="Abdul Wahid" userId="8b6dd5aff7870375" providerId="LiveId" clId="{C455B89D-1908-4A3A-9F5F-06FC271A1889}" dt="2024-12-30T20:09:20.759" v="1089"/>
          <ac:picMkLst>
            <pc:docMk/>
            <pc:sldMk cId="3847906204" sldId="296"/>
            <ac:picMk id="1030" creationId="{4AC98EEF-4377-4284-8E13-C303FAF8E3AE}"/>
          </ac:picMkLst>
        </pc:picChg>
        <pc:picChg chg="add del mod">
          <ac:chgData name="Abdul Wahid" userId="8b6dd5aff7870375" providerId="LiveId" clId="{C455B89D-1908-4A3A-9F5F-06FC271A1889}" dt="2024-12-30T20:09:20.311" v="1088"/>
          <ac:picMkLst>
            <pc:docMk/>
            <pc:sldMk cId="3847906204" sldId="296"/>
            <ac:picMk id="1032" creationId="{42D768A3-B690-423C-8A63-CFC17F5CD1FC}"/>
          </ac:picMkLst>
        </pc:picChg>
        <pc:picChg chg="add del mod">
          <ac:chgData name="Abdul Wahid" userId="8b6dd5aff7870375" providerId="LiveId" clId="{C455B89D-1908-4A3A-9F5F-06FC271A1889}" dt="2024-12-30T20:22:51.740" v="1137" actId="478"/>
          <ac:picMkLst>
            <pc:docMk/>
            <pc:sldMk cId="3847906204" sldId="296"/>
            <ac:picMk id="1034" creationId="{005B79AB-ED1E-4C9A-BC96-CDDAB5841732}"/>
          </ac:picMkLst>
        </pc:picChg>
        <pc:picChg chg="add del">
          <ac:chgData name="Abdul Wahid" userId="8b6dd5aff7870375" providerId="LiveId" clId="{C455B89D-1908-4A3A-9F5F-06FC271A1889}" dt="2024-12-30T20:22:48.179" v="1135"/>
          <ac:picMkLst>
            <pc:docMk/>
            <pc:sldMk cId="3847906204" sldId="296"/>
            <ac:picMk id="1036" creationId="{8FD4FB75-E05A-432E-9CDA-55AEDFE0AEC1}"/>
          </ac:picMkLst>
        </pc:picChg>
        <pc:picChg chg="add del mod">
          <ac:chgData name="Abdul Wahid" userId="8b6dd5aff7870375" providerId="LiveId" clId="{C455B89D-1908-4A3A-9F5F-06FC271A1889}" dt="2024-12-30T20:22:47.678" v="1134"/>
          <ac:picMkLst>
            <pc:docMk/>
            <pc:sldMk cId="3847906204" sldId="296"/>
            <ac:picMk id="1038" creationId="{9D845B65-0434-4620-AE7F-87DB6EC9B2A1}"/>
          </ac:picMkLst>
        </pc:picChg>
        <pc:picChg chg="add del">
          <ac:chgData name="Abdul Wahid" userId="8b6dd5aff7870375" providerId="LiveId" clId="{C455B89D-1908-4A3A-9F5F-06FC271A1889}" dt="2024-12-30T20:22:46.089" v="1129"/>
          <ac:picMkLst>
            <pc:docMk/>
            <pc:sldMk cId="3847906204" sldId="296"/>
            <ac:picMk id="1040" creationId="{A462C8B4-1E75-44AB-A96F-B22615F29FEF}"/>
          </ac:picMkLst>
        </pc:picChg>
        <pc:picChg chg="add del mod">
          <ac:chgData name="Abdul Wahid" userId="8b6dd5aff7870375" providerId="LiveId" clId="{C455B89D-1908-4A3A-9F5F-06FC271A1889}" dt="2024-12-30T20:22:45.935" v="1128"/>
          <ac:picMkLst>
            <pc:docMk/>
            <pc:sldMk cId="3847906204" sldId="296"/>
            <ac:picMk id="1042" creationId="{A96F3B46-5FF1-41DB-AAAE-44DAEC8AA63C}"/>
          </ac:picMkLst>
        </pc:picChg>
        <pc:picChg chg="add del">
          <ac:chgData name="Abdul Wahid" userId="8b6dd5aff7870375" providerId="LiveId" clId="{C455B89D-1908-4A3A-9F5F-06FC271A1889}" dt="2024-12-30T20:22:45.056" v="1125"/>
          <ac:picMkLst>
            <pc:docMk/>
            <pc:sldMk cId="3847906204" sldId="296"/>
            <ac:picMk id="1044" creationId="{F4914ACC-B73B-4EC7-A03B-868B91E8A66C}"/>
          </ac:picMkLst>
        </pc:picChg>
        <pc:picChg chg="add del mod">
          <ac:chgData name="Abdul Wahid" userId="8b6dd5aff7870375" providerId="LiveId" clId="{C455B89D-1908-4A3A-9F5F-06FC271A1889}" dt="2024-12-30T20:22:44.871" v="1123"/>
          <ac:picMkLst>
            <pc:docMk/>
            <pc:sldMk cId="3847906204" sldId="296"/>
            <ac:picMk id="1046" creationId="{4C8C0CB5-7A67-4654-B26B-64EB90D892D9}"/>
          </ac:picMkLst>
        </pc:picChg>
        <pc:picChg chg="add del mod">
          <ac:chgData name="Abdul Wahid" userId="8b6dd5aff7870375" providerId="LiveId" clId="{C455B89D-1908-4A3A-9F5F-06FC271A1889}" dt="2024-12-30T20:22:44.347" v="1120"/>
          <ac:picMkLst>
            <pc:docMk/>
            <pc:sldMk cId="3847906204" sldId="296"/>
            <ac:picMk id="1048" creationId="{E3E57812-335A-4259-9286-0EE779D466F1}"/>
          </ac:picMkLst>
        </pc:picChg>
        <pc:picChg chg="add del">
          <ac:chgData name="Abdul Wahid" userId="8b6dd5aff7870375" providerId="LiveId" clId="{C455B89D-1908-4A3A-9F5F-06FC271A1889}" dt="2024-12-30T20:22:43.853" v="1119"/>
          <ac:picMkLst>
            <pc:docMk/>
            <pc:sldMk cId="3847906204" sldId="296"/>
            <ac:picMk id="1050" creationId="{2E3DE33D-3E6A-4483-B5F2-3839D6E2D5E2}"/>
          </ac:picMkLst>
        </pc:picChg>
        <pc:picChg chg="add del mod">
          <ac:chgData name="Abdul Wahid" userId="8b6dd5aff7870375" providerId="LiveId" clId="{C455B89D-1908-4A3A-9F5F-06FC271A1889}" dt="2024-12-30T20:22:43.614" v="1118"/>
          <ac:picMkLst>
            <pc:docMk/>
            <pc:sldMk cId="3847906204" sldId="296"/>
            <ac:picMk id="1052" creationId="{FCB46B25-9688-4B62-BC64-26E68B7E45F4}"/>
          </ac:picMkLst>
        </pc:picChg>
      </pc:sldChg>
      <pc:sldChg chg="new del setBg">
        <pc:chgData name="Abdul Wahid" userId="8b6dd5aff7870375" providerId="LiveId" clId="{C455B89D-1908-4A3A-9F5F-06FC271A1889}" dt="2024-12-30T19:52:00.641" v="192" actId="47"/>
        <pc:sldMkLst>
          <pc:docMk/>
          <pc:sldMk cId="1867504823" sldId="297"/>
        </pc:sldMkLst>
      </pc:sldChg>
      <pc:sldChg chg="delSp modSp add mod">
        <pc:chgData name="Abdul Wahid" userId="8b6dd5aff7870375" providerId="LiveId" clId="{C455B89D-1908-4A3A-9F5F-06FC271A1889}" dt="2025-01-03T02:02:01.214" v="2310" actId="478"/>
        <pc:sldMkLst>
          <pc:docMk/>
          <pc:sldMk cId="273623792" sldId="298"/>
        </pc:sldMkLst>
        <pc:spChg chg="del mod">
          <ac:chgData name="Abdul Wahid" userId="8b6dd5aff7870375" providerId="LiveId" clId="{C455B89D-1908-4A3A-9F5F-06FC271A1889}" dt="2025-01-03T02:02:01.214" v="2310" actId="478"/>
          <ac:spMkLst>
            <pc:docMk/>
            <pc:sldMk cId="273623792" sldId="298"/>
            <ac:spMk id="104" creationId="{EDBB509F-3F9C-423B-84F9-0DB8D921DE31}"/>
          </ac:spMkLst>
        </pc:spChg>
      </pc:sldChg>
      <pc:sldChg chg="addSp delSp modSp add mod ord modAnim">
        <pc:chgData name="Abdul Wahid" userId="8b6dd5aff7870375" providerId="LiveId" clId="{C455B89D-1908-4A3A-9F5F-06FC271A1889}" dt="2024-12-30T20:59:14.158" v="1778" actId="20577"/>
        <pc:sldMkLst>
          <pc:docMk/>
          <pc:sldMk cId="2501567042" sldId="299"/>
        </pc:sldMkLst>
        <pc:spChg chg="del mod">
          <ac:chgData name="Abdul Wahid" userId="8b6dd5aff7870375" providerId="LiveId" clId="{C455B89D-1908-4A3A-9F5F-06FC271A1889}" dt="2024-12-30T20:28:57.522" v="1170"/>
          <ac:spMkLst>
            <pc:docMk/>
            <pc:sldMk cId="2501567042" sldId="299"/>
            <ac:spMk id="2" creationId="{9099C273-CC7D-4EB9-AE29-FFB910439762}"/>
          </ac:spMkLst>
        </pc:spChg>
        <pc:spChg chg="add del mod">
          <ac:chgData name="Abdul Wahid" userId="8b6dd5aff7870375" providerId="LiveId" clId="{C455B89D-1908-4A3A-9F5F-06FC271A1889}" dt="2024-12-30T20:37:43.907" v="1268"/>
          <ac:spMkLst>
            <pc:docMk/>
            <pc:sldMk cId="2501567042" sldId="299"/>
            <ac:spMk id="3" creationId="{592C3699-B9C0-4192-871F-BFB6CE612303}"/>
          </ac:spMkLst>
        </pc:spChg>
        <pc:spChg chg="add del mod">
          <ac:chgData name="Abdul Wahid" userId="8b6dd5aff7870375" providerId="LiveId" clId="{C455B89D-1908-4A3A-9F5F-06FC271A1889}" dt="2024-12-30T20:33:43.472" v="1208"/>
          <ac:spMkLst>
            <pc:docMk/>
            <pc:sldMk cId="2501567042" sldId="299"/>
            <ac:spMk id="10" creationId="{4BE0DF5E-7081-43FE-A289-FDD0C073FCDD}"/>
          </ac:spMkLst>
        </pc:spChg>
        <pc:spChg chg="add mod">
          <ac:chgData name="Abdul Wahid" userId="8b6dd5aff7870375" providerId="LiveId" clId="{C455B89D-1908-4A3A-9F5F-06FC271A1889}" dt="2024-12-30T20:55:17.367" v="1692" actId="255"/>
          <ac:spMkLst>
            <pc:docMk/>
            <pc:sldMk cId="2501567042" sldId="299"/>
            <ac:spMk id="11" creationId="{262D109C-7588-4D4A-80B7-1B7B1AF2E572}"/>
          </ac:spMkLst>
        </pc:spChg>
        <pc:spChg chg="add del mod">
          <ac:chgData name="Abdul Wahid" userId="8b6dd5aff7870375" providerId="LiveId" clId="{C455B89D-1908-4A3A-9F5F-06FC271A1889}" dt="2024-12-30T20:37:19.037" v="1251" actId="478"/>
          <ac:spMkLst>
            <pc:docMk/>
            <pc:sldMk cId="2501567042" sldId="299"/>
            <ac:spMk id="13" creationId="{A788E4A0-C184-46ED-BC91-8EFF69669CEA}"/>
          </ac:spMkLst>
        </pc:spChg>
        <pc:spChg chg="add del mod topLvl">
          <ac:chgData name="Abdul Wahid" userId="8b6dd5aff7870375" providerId="LiveId" clId="{C455B89D-1908-4A3A-9F5F-06FC271A1889}" dt="2024-12-30T20:41:42.841" v="1497" actId="478"/>
          <ac:spMkLst>
            <pc:docMk/>
            <pc:sldMk cId="2501567042" sldId="299"/>
            <ac:spMk id="14" creationId="{CC778997-0D31-4FA4-825E-6A3752393C10}"/>
          </ac:spMkLst>
        </pc:spChg>
        <pc:spChg chg="add del mod topLvl">
          <ac:chgData name="Abdul Wahid" userId="8b6dd5aff7870375" providerId="LiveId" clId="{C455B89D-1908-4A3A-9F5F-06FC271A1889}" dt="2024-12-30T20:41:34.445" v="1495" actId="478"/>
          <ac:spMkLst>
            <pc:docMk/>
            <pc:sldMk cId="2501567042" sldId="299"/>
            <ac:spMk id="15" creationId="{4D249D3D-C2A7-4F27-97D0-BE5A7F0290F6}"/>
          </ac:spMkLst>
        </pc:spChg>
        <pc:spChg chg="add del mod">
          <ac:chgData name="Abdul Wahid" userId="8b6dd5aff7870375" providerId="LiveId" clId="{C455B89D-1908-4A3A-9F5F-06FC271A1889}" dt="2024-12-30T20:41:24.450" v="1489" actId="478"/>
          <ac:spMkLst>
            <pc:docMk/>
            <pc:sldMk cId="2501567042" sldId="299"/>
            <ac:spMk id="18" creationId="{AC634F29-4B61-4A64-BA5B-E4EE6EE2D04D}"/>
          </ac:spMkLst>
        </pc:spChg>
        <pc:spChg chg="mod">
          <ac:chgData name="Abdul Wahid" userId="8b6dd5aff7870375" providerId="LiveId" clId="{C455B89D-1908-4A3A-9F5F-06FC271A1889}" dt="2024-12-30T20:55:45.507" v="1694" actId="255"/>
          <ac:spMkLst>
            <pc:docMk/>
            <pc:sldMk cId="2501567042" sldId="299"/>
            <ac:spMk id="20" creationId="{EC700F80-C651-4A8F-B9E3-8D8BD73BEB5F}"/>
          </ac:spMkLst>
        </pc:spChg>
        <pc:spChg chg="mod">
          <ac:chgData name="Abdul Wahid" userId="8b6dd5aff7870375" providerId="LiveId" clId="{C455B89D-1908-4A3A-9F5F-06FC271A1889}" dt="2024-12-30T20:55:45.507" v="1694" actId="255"/>
          <ac:spMkLst>
            <pc:docMk/>
            <pc:sldMk cId="2501567042" sldId="299"/>
            <ac:spMk id="21" creationId="{65042BB2-4C00-46CE-8498-F4B5B98FADE4}"/>
          </ac:spMkLst>
        </pc:spChg>
        <pc:spChg chg="add mod">
          <ac:chgData name="Abdul Wahid" userId="8b6dd5aff7870375" providerId="LiveId" clId="{C455B89D-1908-4A3A-9F5F-06FC271A1889}" dt="2024-12-30T20:55:55.893" v="1696" actId="1076"/>
          <ac:spMkLst>
            <pc:docMk/>
            <pc:sldMk cId="2501567042" sldId="299"/>
            <ac:spMk id="22" creationId="{41274E98-8403-4ADE-89E7-21D106D73C03}"/>
          </ac:spMkLst>
        </pc:spChg>
        <pc:spChg chg="add mod">
          <ac:chgData name="Abdul Wahid" userId="8b6dd5aff7870375" providerId="LiveId" clId="{C455B89D-1908-4A3A-9F5F-06FC271A1889}" dt="2024-12-30T20:55:17.367" v="1692" actId="255"/>
          <ac:spMkLst>
            <pc:docMk/>
            <pc:sldMk cId="2501567042" sldId="299"/>
            <ac:spMk id="24" creationId="{DF64825B-828D-4759-9E54-0CF40F09E217}"/>
          </ac:spMkLst>
        </pc:spChg>
        <pc:spChg chg="add del mod">
          <ac:chgData name="Abdul Wahid" userId="8b6dd5aff7870375" providerId="LiveId" clId="{C455B89D-1908-4A3A-9F5F-06FC271A1889}" dt="2024-12-30T20:48:33.725" v="1660"/>
          <ac:spMkLst>
            <pc:docMk/>
            <pc:sldMk cId="2501567042" sldId="299"/>
            <ac:spMk id="25" creationId="{C3EDC349-942C-4F3A-8026-2E62E5EB0124}"/>
          </ac:spMkLst>
        </pc:spChg>
        <pc:spChg chg="add del mod">
          <ac:chgData name="Abdul Wahid" userId="8b6dd5aff7870375" providerId="LiveId" clId="{C455B89D-1908-4A3A-9F5F-06FC271A1889}" dt="2024-12-30T20:45:09.610" v="1549"/>
          <ac:spMkLst>
            <pc:docMk/>
            <pc:sldMk cId="2501567042" sldId="299"/>
            <ac:spMk id="27" creationId="{110614EC-8144-4154-9B56-FC8A5DEFA3F0}"/>
          </ac:spMkLst>
        </pc:spChg>
        <pc:spChg chg="add mod">
          <ac:chgData name="Abdul Wahid" userId="8b6dd5aff7870375" providerId="LiveId" clId="{C455B89D-1908-4A3A-9F5F-06FC271A1889}" dt="2024-12-30T20:55:17.367" v="1692" actId="255"/>
          <ac:spMkLst>
            <pc:docMk/>
            <pc:sldMk cId="2501567042" sldId="299"/>
            <ac:spMk id="29" creationId="{82C4D9A7-F1A8-43C4-94B3-99CD5B60F7AE}"/>
          </ac:spMkLst>
        </pc:spChg>
        <pc:spChg chg="add mod">
          <ac:chgData name="Abdul Wahid" userId="8b6dd5aff7870375" providerId="LiveId" clId="{C455B89D-1908-4A3A-9F5F-06FC271A1889}" dt="2024-12-30T20:53:45.834" v="1678" actId="164"/>
          <ac:spMkLst>
            <pc:docMk/>
            <pc:sldMk cId="2501567042" sldId="299"/>
            <ac:spMk id="30" creationId="{A9669DF9-B59F-4E5E-8003-5CE7A3540148}"/>
          </ac:spMkLst>
        </pc:spChg>
        <pc:spChg chg="add mod">
          <ac:chgData name="Abdul Wahid" userId="8b6dd5aff7870375" providerId="LiveId" clId="{C455B89D-1908-4A3A-9F5F-06FC271A1889}" dt="2024-12-30T20:59:14.158" v="1778" actId="20577"/>
          <ac:spMkLst>
            <pc:docMk/>
            <pc:sldMk cId="2501567042" sldId="299"/>
            <ac:spMk id="32" creationId="{DEE194A8-3EF5-4DC6-A176-5B5D56AECEC5}"/>
          </ac:spMkLst>
        </pc:spChg>
        <pc:spChg chg="add mod">
          <ac:chgData name="Abdul Wahid" userId="8b6dd5aff7870375" providerId="LiveId" clId="{C455B89D-1908-4A3A-9F5F-06FC271A1889}" dt="2024-12-30T20:57:45.115" v="1711" actId="1076"/>
          <ac:spMkLst>
            <pc:docMk/>
            <pc:sldMk cId="2501567042" sldId="299"/>
            <ac:spMk id="33" creationId="{3535B882-B84C-413D-947F-E384F95D2AE7}"/>
          </ac:spMkLst>
        </pc:spChg>
        <pc:spChg chg="del">
          <ac:chgData name="Abdul Wahid" userId="8b6dd5aff7870375" providerId="LiveId" clId="{C455B89D-1908-4A3A-9F5F-06FC271A1889}" dt="2024-12-30T20:28:59.195" v="1171" actId="478"/>
          <ac:spMkLst>
            <pc:docMk/>
            <pc:sldMk cId="2501567042" sldId="299"/>
            <ac:spMk id="46" creationId="{725C44F8-05B7-43FF-A2CA-0F44125D7C5D}"/>
          </ac:spMkLst>
        </pc:spChg>
        <pc:grpChg chg="add del mod">
          <ac:chgData name="Abdul Wahid" userId="8b6dd5aff7870375" providerId="LiveId" clId="{C455B89D-1908-4A3A-9F5F-06FC271A1889}" dt="2024-12-30T20:42:11.927" v="1500" actId="165"/>
          <ac:grpSpMkLst>
            <pc:docMk/>
            <pc:sldMk cId="2501567042" sldId="299"/>
            <ac:grpSpMk id="4" creationId="{3CCDD322-AA89-4E9D-8072-2255FA79F97F}"/>
          </ac:grpSpMkLst>
        </pc:grpChg>
        <pc:grpChg chg="add del mod">
          <ac:chgData name="Abdul Wahid" userId="8b6dd5aff7870375" providerId="LiveId" clId="{C455B89D-1908-4A3A-9F5F-06FC271A1889}" dt="2024-12-30T20:41:34.445" v="1495" actId="478"/>
          <ac:grpSpMkLst>
            <pc:docMk/>
            <pc:sldMk cId="2501567042" sldId="299"/>
            <ac:grpSpMk id="12" creationId="{D70EE9C5-52C0-4A1B-81DD-73738E4BF350}"/>
          </ac:grpSpMkLst>
        </pc:grpChg>
        <pc:grpChg chg="add mod">
          <ac:chgData name="Abdul Wahid" userId="8b6dd5aff7870375" providerId="LiveId" clId="{C455B89D-1908-4A3A-9F5F-06FC271A1889}" dt="2024-12-30T20:57:40.788" v="1710" actId="1076"/>
          <ac:grpSpMkLst>
            <pc:docMk/>
            <pc:sldMk cId="2501567042" sldId="299"/>
            <ac:grpSpMk id="17" creationId="{1C437AF8-B8E8-4503-BE0A-85A92B77EC3D}"/>
          </ac:grpSpMkLst>
        </pc:grpChg>
        <pc:grpChg chg="add mod">
          <ac:chgData name="Abdul Wahid" userId="8b6dd5aff7870375" providerId="LiveId" clId="{C455B89D-1908-4A3A-9F5F-06FC271A1889}" dt="2024-12-30T20:40:55.458" v="1480" actId="164"/>
          <ac:grpSpMkLst>
            <pc:docMk/>
            <pc:sldMk cId="2501567042" sldId="299"/>
            <ac:grpSpMk id="19" creationId="{4A0717BD-BB18-4655-B05E-EFD4944170AB}"/>
          </ac:grpSpMkLst>
        </pc:grpChg>
        <pc:grpChg chg="add mod">
          <ac:chgData name="Abdul Wahid" userId="8b6dd5aff7870375" providerId="LiveId" clId="{C455B89D-1908-4A3A-9F5F-06FC271A1889}" dt="2024-12-30T20:54:42.640" v="1690" actId="164"/>
          <ac:grpSpMkLst>
            <pc:docMk/>
            <pc:sldMk cId="2501567042" sldId="299"/>
            <ac:grpSpMk id="28" creationId="{E849EDA9-0D54-4A84-AE0D-8DDCC660C288}"/>
          </ac:grpSpMkLst>
        </pc:grpChg>
        <pc:grpChg chg="add mod">
          <ac:chgData name="Abdul Wahid" userId="8b6dd5aff7870375" providerId="LiveId" clId="{C455B89D-1908-4A3A-9F5F-06FC271A1889}" dt="2024-12-30T20:54:53.957" v="1691" actId="1076"/>
          <ac:grpSpMkLst>
            <pc:docMk/>
            <pc:sldMk cId="2501567042" sldId="299"/>
            <ac:grpSpMk id="31" creationId="{F1DCE6D2-3CB5-4495-B20F-883FA44AB3A7}"/>
          </ac:grpSpMkLst>
        </pc:grpChg>
        <pc:picChg chg="add mod topLvl">
          <ac:chgData name="Abdul Wahid" userId="8b6dd5aff7870375" providerId="LiveId" clId="{C455B89D-1908-4A3A-9F5F-06FC271A1889}" dt="2024-12-30T20:53:45.834" v="1678" actId="164"/>
          <ac:picMkLst>
            <pc:docMk/>
            <pc:sldMk cId="2501567042" sldId="299"/>
            <ac:picMk id="5" creationId="{AC6710D3-1E7F-450F-8899-5391C4D05A67}"/>
          </ac:picMkLst>
        </pc:picChg>
        <pc:picChg chg="add del mod topLvl">
          <ac:chgData name="Abdul Wahid" userId="8b6dd5aff7870375" providerId="LiveId" clId="{C455B89D-1908-4A3A-9F5F-06FC271A1889}" dt="2024-12-30T20:48:35.467" v="1661" actId="478"/>
          <ac:picMkLst>
            <pc:docMk/>
            <pc:sldMk cId="2501567042" sldId="299"/>
            <ac:picMk id="6" creationId="{75B12CD1-A02C-48FD-9B55-D611ACC77536}"/>
          </ac:picMkLst>
        </pc:picChg>
        <pc:picChg chg="add mod topLvl">
          <ac:chgData name="Abdul Wahid" userId="8b6dd5aff7870375" providerId="LiveId" clId="{C455B89D-1908-4A3A-9F5F-06FC271A1889}" dt="2024-12-30T20:54:42.640" v="1690" actId="164"/>
          <ac:picMkLst>
            <pc:docMk/>
            <pc:sldMk cId="2501567042" sldId="299"/>
            <ac:picMk id="7" creationId="{6C779028-A9E6-4689-B1F6-521857BE6283}"/>
          </ac:picMkLst>
        </pc:picChg>
        <pc:picChg chg="add del mod topLvl">
          <ac:chgData name="Abdul Wahid" userId="8b6dd5aff7870375" providerId="LiveId" clId="{C455B89D-1908-4A3A-9F5F-06FC271A1889}" dt="2024-12-30T20:45:25.150" v="1552" actId="478"/>
          <ac:picMkLst>
            <pc:docMk/>
            <pc:sldMk cId="2501567042" sldId="299"/>
            <ac:picMk id="8" creationId="{1FB69410-92A2-43FE-AB62-42636EE2E05E}"/>
          </ac:picMkLst>
        </pc:picChg>
      </pc:sldChg>
      <pc:sldChg chg="addSp delSp modSp add mod">
        <pc:chgData name="Abdul Wahid" userId="8b6dd5aff7870375" providerId="LiveId" clId="{C455B89D-1908-4A3A-9F5F-06FC271A1889}" dt="2025-01-02T18:57:49.852" v="2304" actId="1076"/>
        <pc:sldMkLst>
          <pc:docMk/>
          <pc:sldMk cId="1071617542" sldId="300"/>
        </pc:sldMkLst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2" creationId="{00000000-0000-0000-0000-000000000000}"/>
          </ac:spMkLst>
        </pc:spChg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16" creationId="{DDFCF0E2-D03E-469B-A09E-D480B8865BF9}"/>
          </ac:spMkLst>
        </pc:spChg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17" creationId="{B4152A6F-4AEF-4E5C-A3F5-EC935DE689EC}"/>
          </ac:spMkLst>
        </pc:spChg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18" creationId="{A73DDD3F-C8A4-4BFA-ACBE-11FE1892A5B0}"/>
          </ac:spMkLst>
        </pc:spChg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20" creationId="{00000000-0000-0000-0000-000000000000}"/>
          </ac:spMkLst>
        </pc:spChg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23" creationId="{7936C51C-C62D-4487-9F05-36468B8920EC}"/>
          </ac:spMkLst>
        </pc:spChg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24" creationId="{BF612973-464D-4D2F-AF03-951E6E6F52B6}"/>
          </ac:spMkLst>
        </pc:spChg>
        <pc:spChg chg="add mod">
          <ac:chgData name="Abdul Wahid" userId="8b6dd5aff7870375" providerId="LiveId" clId="{C455B89D-1908-4A3A-9F5F-06FC271A1889}" dt="2025-01-02T18:50:45.419" v="2233" actId="164"/>
          <ac:spMkLst>
            <pc:docMk/>
            <pc:sldMk cId="1071617542" sldId="300"/>
            <ac:spMk id="25" creationId="{EC2A44BE-BD49-4675-9D96-6C1E6E47DDBD}"/>
          </ac:spMkLst>
        </pc:spChg>
        <pc:spChg chg="add mod">
          <ac:chgData name="Abdul Wahid" userId="8b6dd5aff7870375" providerId="LiveId" clId="{C455B89D-1908-4A3A-9F5F-06FC271A1889}" dt="2025-01-02T18:40:58.427" v="2091" actId="1076"/>
          <ac:spMkLst>
            <pc:docMk/>
            <pc:sldMk cId="1071617542" sldId="300"/>
            <ac:spMk id="26" creationId="{38DA6716-AD56-4CE2-B146-84D8A83F6133}"/>
          </ac:spMkLst>
        </pc:spChg>
        <pc:spChg chg="add mod">
          <ac:chgData name="Abdul Wahid" userId="8b6dd5aff7870375" providerId="LiveId" clId="{C455B89D-1908-4A3A-9F5F-06FC271A1889}" dt="2025-01-02T18:41:16.933" v="2095" actId="1076"/>
          <ac:spMkLst>
            <pc:docMk/>
            <pc:sldMk cId="1071617542" sldId="300"/>
            <ac:spMk id="27" creationId="{8E15911A-D541-49B5-8AEF-5ECDE035947D}"/>
          </ac:spMkLst>
        </pc:spChg>
        <pc:spChg chg="add mod">
          <ac:chgData name="Abdul Wahid" userId="8b6dd5aff7870375" providerId="LiveId" clId="{C455B89D-1908-4A3A-9F5F-06FC271A1889}" dt="2025-01-02T18:42:26.695" v="2111" actId="2711"/>
          <ac:spMkLst>
            <pc:docMk/>
            <pc:sldMk cId="1071617542" sldId="300"/>
            <ac:spMk id="28" creationId="{5509236B-61C8-4FA6-B32B-9348B709554A}"/>
          </ac:spMkLst>
        </pc:spChg>
        <pc:spChg chg="add mod">
          <ac:chgData name="Abdul Wahid" userId="8b6dd5aff7870375" providerId="LiveId" clId="{C455B89D-1908-4A3A-9F5F-06FC271A1889}" dt="2025-01-02T18:41:30.840" v="2097" actId="1076"/>
          <ac:spMkLst>
            <pc:docMk/>
            <pc:sldMk cId="1071617542" sldId="300"/>
            <ac:spMk id="30" creationId="{513EA399-28B0-410E-82C3-1CB628F85E0B}"/>
          </ac:spMkLst>
        </pc:spChg>
        <pc:spChg chg="add mod">
          <ac:chgData name="Abdul Wahid" userId="8b6dd5aff7870375" providerId="LiveId" clId="{C455B89D-1908-4A3A-9F5F-06FC271A1889}" dt="2025-01-02T18:42:33.278" v="2112" actId="1076"/>
          <ac:spMkLst>
            <pc:docMk/>
            <pc:sldMk cId="1071617542" sldId="300"/>
            <ac:spMk id="32" creationId="{006A51DB-14A8-42F4-BDBF-0AEC00F64E73}"/>
          </ac:spMkLst>
        </pc:spChg>
        <pc:spChg chg="add mod ord">
          <ac:chgData name="Abdul Wahid" userId="8b6dd5aff7870375" providerId="LiveId" clId="{C455B89D-1908-4A3A-9F5F-06FC271A1889}" dt="2025-01-02T18:50:27.712" v="2231" actId="113"/>
          <ac:spMkLst>
            <pc:docMk/>
            <pc:sldMk cId="1071617542" sldId="300"/>
            <ac:spMk id="34" creationId="{04AC17A1-4C8D-45D0-B44D-FA222F0F531A}"/>
          </ac:spMkLst>
        </pc:spChg>
        <pc:spChg chg="add del">
          <ac:chgData name="Abdul Wahid" userId="8b6dd5aff7870375" providerId="LiveId" clId="{C455B89D-1908-4A3A-9F5F-06FC271A1889}" dt="2025-01-02T18:43:33.125" v="2117" actId="22"/>
          <ac:spMkLst>
            <pc:docMk/>
            <pc:sldMk cId="1071617542" sldId="300"/>
            <ac:spMk id="36" creationId="{89576400-9C0D-42CE-8853-2866A4092B80}"/>
          </ac:spMkLst>
        </pc:spChg>
        <pc:spChg chg="add mod">
          <ac:chgData name="Abdul Wahid" userId="8b6dd5aff7870375" providerId="LiveId" clId="{C455B89D-1908-4A3A-9F5F-06FC271A1889}" dt="2025-01-02T18:46:22.872" v="2161" actId="164"/>
          <ac:spMkLst>
            <pc:docMk/>
            <pc:sldMk cId="1071617542" sldId="300"/>
            <ac:spMk id="37" creationId="{EE854E69-FE9F-4C0D-BC64-972944284E09}"/>
          </ac:spMkLst>
        </pc:spChg>
        <pc:spChg chg="add mod">
          <ac:chgData name="Abdul Wahid" userId="8b6dd5aff7870375" providerId="LiveId" clId="{C455B89D-1908-4A3A-9F5F-06FC271A1889}" dt="2025-01-02T18:48:48.154" v="2201" actId="164"/>
          <ac:spMkLst>
            <pc:docMk/>
            <pc:sldMk cId="1071617542" sldId="300"/>
            <ac:spMk id="38" creationId="{EA646CD1-ECFE-4E09-ABFA-BB64A22058BF}"/>
          </ac:spMkLst>
        </pc:spChg>
        <pc:spChg chg="add mod">
          <ac:chgData name="Abdul Wahid" userId="8b6dd5aff7870375" providerId="LiveId" clId="{C455B89D-1908-4A3A-9F5F-06FC271A1889}" dt="2025-01-02T18:50:24.807" v="2230" actId="113"/>
          <ac:spMkLst>
            <pc:docMk/>
            <pc:sldMk cId="1071617542" sldId="300"/>
            <ac:spMk id="41" creationId="{DBE7412A-4082-4012-B1B9-749D5D1E0E10}"/>
          </ac:spMkLst>
        </pc:spChg>
        <pc:spChg chg="add mod ord">
          <ac:chgData name="Abdul Wahid" userId="8b6dd5aff7870375" providerId="LiveId" clId="{C455B89D-1908-4A3A-9F5F-06FC271A1889}" dt="2025-01-02T18:50:45.419" v="2233" actId="164"/>
          <ac:spMkLst>
            <pc:docMk/>
            <pc:sldMk cId="1071617542" sldId="300"/>
            <ac:spMk id="42" creationId="{3A1A338B-3041-4F7D-B2BE-A3FBD8D858D2}"/>
          </ac:spMkLst>
        </pc:spChg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89" creationId="{CB42C439-4226-40CF-814D-3DC57EB39538}"/>
          </ac:spMkLst>
        </pc:spChg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94" creationId="{48ED930C-8503-443D-A4A5-4A41C6DF9D0F}"/>
          </ac:spMkLst>
        </pc:spChg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96" creationId="{A1EBBFD5-F665-489C-8025-DD361716B4BD}"/>
          </ac:spMkLst>
        </pc:spChg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99" creationId="{CA02A97E-B8F1-4C3C-9672-58C8B9CF0D74}"/>
          </ac:spMkLst>
        </pc:spChg>
        <pc:spChg chg="del">
          <ac:chgData name="Abdul Wahid" userId="8b6dd5aff7870375" providerId="LiveId" clId="{C455B89D-1908-4A3A-9F5F-06FC271A1889}" dt="2025-01-02T18:36:40.039" v="2034" actId="478"/>
          <ac:spMkLst>
            <pc:docMk/>
            <pc:sldMk cId="1071617542" sldId="300"/>
            <ac:spMk id="101" creationId="{4BD6DE52-C580-4DFA-A835-80AA5A43D747}"/>
          </ac:spMkLst>
        </pc:spChg>
        <pc:grpChg chg="add mod">
          <ac:chgData name="Abdul Wahid" userId="8b6dd5aff7870375" providerId="LiveId" clId="{C455B89D-1908-4A3A-9F5F-06FC271A1889}" dt="2025-01-02T18:46:22.872" v="2161" actId="164"/>
          <ac:grpSpMkLst>
            <pc:docMk/>
            <pc:sldMk cId="1071617542" sldId="300"/>
            <ac:grpSpMk id="11" creationId="{938E0F75-76E8-4674-84B8-BCBB35ED677F}"/>
          </ac:grpSpMkLst>
        </pc:grpChg>
        <pc:grpChg chg="add mod">
          <ac:chgData name="Abdul Wahid" userId="8b6dd5aff7870375" providerId="LiveId" clId="{C455B89D-1908-4A3A-9F5F-06FC271A1889}" dt="2025-01-02T18:48:48.154" v="2201" actId="164"/>
          <ac:grpSpMkLst>
            <pc:docMk/>
            <pc:sldMk cId="1071617542" sldId="300"/>
            <ac:grpSpMk id="13" creationId="{C070E180-EE4E-4C09-81CD-DA8C393ADD45}"/>
          </ac:grpSpMkLst>
        </pc:grpChg>
        <pc:grpChg chg="add mod">
          <ac:chgData name="Abdul Wahid" userId="8b6dd5aff7870375" providerId="LiveId" clId="{C455B89D-1908-4A3A-9F5F-06FC271A1889}" dt="2025-01-02T18:50:45.419" v="2233" actId="164"/>
          <ac:grpSpMkLst>
            <pc:docMk/>
            <pc:sldMk cId="1071617542" sldId="300"/>
            <ac:grpSpMk id="14" creationId="{FA3596FF-CB0E-4864-AB77-50848002AF45}"/>
          </ac:grpSpMkLst>
        </pc:grpChg>
        <pc:grpChg chg="del">
          <ac:chgData name="Abdul Wahid" userId="8b6dd5aff7870375" providerId="LiveId" clId="{C455B89D-1908-4A3A-9F5F-06FC271A1889}" dt="2025-01-02T18:36:40.039" v="2034" actId="478"/>
          <ac:grpSpMkLst>
            <pc:docMk/>
            <pc:sldMk cId="1071617542" sldId="300"/>
            <ac:grpSpMk id="21" creationId="{871BAB10-E67A-42F9-9561-7AFC303192A3}"/>
          </ac:grpSpMkLst>
        </pc:grpChg>
        <pc:grpChg chg="del">
          <ac:chgData name="Abdul Wahid" userId="8b6dd5aff7870375" providerId="LiveId" clId="{C455B89D-1908-4A3A-9F5F-06FC271A1889}" dt="2025-01-02T18:36:40.039" v="2034" actId="478"/>
          <ac:grpSpMkLst>
            <pc:docMk/>
            <pc:sldMk cId="1071617542" sldId="300"/>
            <ac:grpSpMk id="91" creationId="{9319A966-3F34-47C2-9FA6-200ED1BB72B6}"/>
          </ac:grpSpMkLst>
        </pc:grpChg>
        <pc:graphicFrameChg chg="add del modGraphic">
          <ac:chgData name="Abdul Wahid" userId="8b6dd5aff7870375" providerId="LiveId" clId="{C455B89D-1908-4A3A-9F5F-06FC271A1889}" dt="2025-01-02T18:52:16.216" v="2235" actId="1032"/>
          <ac:graphicFrameMkLst>
            <pc:docMk/>
            <pc:sldMk cId="1071617542" sldId="300"/>
            <ac:graphicFrameMk id="15" creationId="{2EF8664E-75F6-4BAB-8914-055A27ABE176}"/>
          </ac:graphicFrameMkLst>
        </pc:graphicFrameChg>
        <pc:picChg chg="add mod">
          <ac:chgData name="Abdul Wahid" userId="8b6dd5aff7870375" providerId="LiveId" clId="{C455B89D-1908-4A3A-9F5F-06FC271A1889}" dt="2025-01-02T18:57:49.852" v="2304" actId="1076"/>
          <ac:picMkLst>
            <pc:docMk/>
            <pc:sldMk cId="1071617542" sldId="300"/>
            <ac:picMk id="31" creationId="{56FC81A8-0C29-49CB-9728-A975045140E0}"/>
          </ac:picMkLst>
        </pc:picChg>
        <pc:picChg chg="add mod">
          <ac:chgData name="Abdul Wahid" userId="8b6dd5aff7870375" providerId="LiveId" clId="{C455B89D-1908-4A3A-9F5F-06FC271A1889}" dt="2025-01-02T18:57:41.278" v="2302" actId="339"/>
          <ac:picMkLst>
            <pc:docMk/>
            <pc:sldMk cId="1071617542" sldId="300"/>
            <ac:picMk id="35" creationId="{704D8E42-6F94-4B9D-A2B3-B194040710B5}"/>
          </ac:picMkLst>
        </pc:picChg>
        <pc:picChg chg="add mod">
          <ac:chgData name="Abdul Wahid" userId="8b6dd5aff7870375" providerId="LiveId" clId="{C455B89D-1908-4A3A-9F5F-06FC271A1889}" dt="2025-01-02T18:56:19.332" v="2292"/>
          <ac:picMkLst>
            <pc:docMk/>
            <pc:sldMk cId="1071617542" sldId="300"/>
            <ac:picMk id="50" creationId="{8149C2D2-3107-4771-A47F-3DA81B97044C}"/>
          </ac:picMkLst>
        </pc:picChg>
        <pc:picChg chg="add mod">
          <ac:chgData name="Abdul Wahid" userId="8b6dd5aff7870375" providerId="LiveId" clId="{C455B89D-1908-4A3A-9F5F-06FC271A1889}" dt="2025-01-02T18:56:17.528" v="2286"/>
          <ac:picMkLst>
            <pc:docMk/>
            <pc:sldMk cId="1071617542" sldId="300"/>
            <ac:picMk id="51" creationId="{DE9EE7B2-2FB8-469E-A539-CD7F834CF2C4}"/>
          </ac:picMkLst>
        </pc:picChg>
        <pc:picChg chg="del">
          <ac:chgData name="Abdul Wahid" userId="8b6dd5aff7870375" providerId="LiveId" clId="{C455B89D-1908-4A3A-9F5F-06FC271A1889}" dt="2025-01-02T18:36:40.039" v="2034" actId="478"/>
          <ac:picMkLst>
            <pc:docMk/>
            <pc:sldMk cId="1071617542" sldId="300"/>
            <ac:picMk id="86" creationId="{5CC91F1F-C7AF-45CC-8A5B-323E96EB05D8}"/>
          </ac:picMkLst>
        </pc:picChg>
        <pc:picChg chg="del">
          <ac:chgData name="Abdul Wahid" userId="8b6dd5aff7870375" providerId="LiveId" clId="{C455B89D-1908-4A3A-9F5F-06FC271A1889}" dt="2025-01-02T18:36:40.039" v="2034" actId="478"/>
          <ac:picMkLst>
            <pc:docMk/>
            <pc:sldMk cId="1071617542" sldId="300"/>
            <ac:picMk id="92" creationId="{EED3B9CD-3BDE-485E-9738-6186B580E0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2C955-45D9-445A-958D-17CC42EE4C1E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5CCF7-8F27-43B1-9174-342AA57D3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9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5CCF7-8F27-43B1-9174-342AA57D37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0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5CCF7-8F27-43B1-9174-342AA57D37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5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5CCF7-8F27-43B1-9174-342AA57D37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5CCF7-8F27-43B1-9174-342AA57D37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5CCF7-8F27-43B1-9174-342AA57D37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7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5CCF7-8F27-43B1-9174-342AA57D37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7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5CCF7-8F27-43B1-9174-342AA57D37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0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5CCF7-8F27-43B1-9174-342AA57D37E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4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3457577" cy="10287002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4637" y="1683545"/>
            <a:ext cx="13187363" cy="35814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4637" y="5403057"/>
            <a:ext cx="13187363" cy="2483643"/>
          </a:xfrm>
        </p:spPr>
        <p:txBody>
          <a:bodyPr>
            <a:normAutofit/>
          </a:bodyPr>
          <a:lstStyle>
            <a:lvl1pPr marL="0" indent="0" algn="l">
              <a:buNone/>
              <a:defRPr sz="3000" cap="all" baseline="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6267" y="8115302"/>
            <a:ext cx="41148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636" y="8115302"/>
            <a:ext cx="7687329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845367" y="8115299"/>
            <a:ext cx="1156634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6456997"/>
            <a:ext cx="14868533" cy="122903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2117" y="909639"/>
            <a:ext cx="14868531" cy="494966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48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7686030"/>
            <a:ext cx="14866289" cy="102370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8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85" y="914400"/>
            <a:ext cx="14858933" cy="5143500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6629399"/>
            <a:ext cx="14856689" cy="2057399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36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399"/>
            <a:ext cx="13954128" cy="4122644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048336"/>
            <a:ext cx="13128449" cy="82345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6464879"/>
            <a:ext cx="14859003" cy="2234244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355268" y="1098591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806055" y="414745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5446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3201062"/>
            <a:ext cx="14859002" cy="376775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6986483"/>
            <a:ext cx="14856758" cy="1710966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18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712116" y="4011695"/>
            <a:ext cx="4795349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91878" y="5040395"/>
            <a:ext cx="4813103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2150" y="4016453"/>
            <a:ext cx="4776578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56320" y="5045153"/>
            <a:ext cx="4793745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663" y="4011695"/>
            <a:ext cx="4792452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78663" y="5040395"/>
            <a:ext cx="4792452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89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12117" y="914400"/>
            <a:ext cx="14858999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712120" y="6606894"/>
            <a:ext cx="479286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712120" y="4000497"/>
            <a:ext cx="479286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12120" y="7471288"/>
            <a:ext cx="4792860" cy="12267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33580" y="6606894"/>
            <a:ext cx="480060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733580" y="4000497"/>
            <a:ext cx="479841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31390" y="7471286"/>
            <a:ext cx="4800600" cy="1215513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851" y="6606893"/>
            <a:ext cx="4786112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78664" y="4000497"/>
            <a:ext cx="4792454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78663" y="7471281"/>
            <a:ext cx="4792452" cy="121551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36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25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63601" y="914399"/>
            <a:ext cx="3007517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5" y="914399"/>
            <a:ext cx="11622885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8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2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128840"/>
            <a:ext cx="14859000" cy="4279106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636543"/>
            <a:ext cx="14859000" cy="2062164"/>
          </a:xfrm>
        </p:spPr>
        <p:txBody>
          <a:bodyPr>
            <a:normAutofit/>
          </a:bodyPr>
          <a:lstStyle>
            <a:lvl1pPr marL="0" indent="0">
              <a:buNone/>
              <a:defRPr sz="27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6" y="3374229"/>
            <a:ext cx="7317584" cy="53125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1" y="3374229"/>
            <a:ext cx="7312817" cy="53125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3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928690"/>
            <a:ext cx="14859000" cy="2216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5029" y="3374229"/>
            <a:ext cx="6974675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6" y="4610096"/>
            <a:ext cx="7317587" cy="40767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12" y="3374228"/>
            <a:ext cx="6969903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10096"/>
            <a:ext cx="7312815" cy="40767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3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058" y="914402"/>
            <a:ext cx="5784056" cy="245982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4301" y="888999"/>
            <a:ext cx="8836814" cy="77978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0058" y="3374229"/>
            <a:ext cx="5784056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8901762" cy="245982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71082" y="914402"/>
            <a:ext cx="5500035" cy="77723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3374229"/>
            <a:ext cx="8901767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3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1432" y="1"/>
            <a:ext cx="18080832" cy="10287002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27777"/>
            <a:ext cx="14858997" cy="22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9" y="3374230"/>
            <a:ext cx="14858999" cy="5312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85382" y="882491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7" y="8824913"/>
            <a:ext cx="93589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14482" y="8824912"/>
            <a:ext cx="115663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99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SzPct val="125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microsoft.com/office/2007/relationships/hdphoto" Target="../media/hdphoto2.wdp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2.wdp"/><Relationship Id="rId7" Type="http://schemas.openxmlformats.org/officeDocument/2006/relationships/image" Target="../media/image48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38.svg"/><Relationship Id="rId5" Type="http://schemas.openxmlformats.org/officeDocument/2006/relationships/image" Target="../media/image61.svg"/><Relationship Id="rId10" Type="http://schemas.openxmlformats.org/officeDocument/2006/relationships/image" Target="../media/image37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microsoft.com/office/2007/relationships/hdphoto" Target="../media/hdphoto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svg"/><Relationship Id="rId7" Type="http://schemas.openxmlformats.org/officeDocument/2006/relationships/image" Target="../media/image16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79.svg"/><Relationship Id="rId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hdphoto" Target="../media/hdphoto2.wdp"/><Relationship Id="rId7" Type="http://schemas.openxmlformats.org/officeDocument/2006/relationships/image" Target="../media/image8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9.jpeg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0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41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99C273-CC7D-4EB9-AE29-FFB910439762}"/>
              </a:ext>
            </a:extLst>
          </p:cNvPr>
          <p:cNvSpPr txBox="1"/>
          <p:nvPr/>
        </p:nvSpPr>
        <p:spPr>
          <a:xfrm>
            <a:off x="3616036" y="3314700"/>
            <a:ext cx="1158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1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بِسْمِ ٱللَّٰهِ ٱلرَّحْمَٰنِ ٱلرَّحِيمِ</a:t>
            </a:r>
            <a:endParaRPr lang="en-US" sz="1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5C44F8-05B7-43FF-A2CA-0F44125D7C5D}"/>
              </a:ext>
            </a:extLst>
          </p:cNvPr>
          <p:cNvSpPr txBox="1"/>
          <p:nvPr/>
        </p:nvSpPr>
        <p:spPr>
          <a:xfrm>
            <a:off x="2971800" y="8648700"/>
            <a:ext cx="91578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وَمَا تَوْفِيقِي إِلَّا بِاللَّهِ</a:t>
            </a:r>
            <a:endParaRPr lang="en-US" sz="5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906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">
            <a:extLst>
              <a:ext uri="{FF2B5EF4-FFF2-40B4-BE49-F238E27FC236}">
                <a16:creationId xmlns:a16="http://schemas.microsoft.com/office/drawing/2014/main" id="{77BAD28E-806E-44B5-8E4D-C3C5E7F0E311}"/>
              </a:ext>
            </a:extLst>
          </p:cNvPr>
          <p:cNvSpPr/>
          <p:nvPr/>
        </p:nvSpPr>
        <p:spPr>
          <a:xfrm flipH="1">
            <a:off x="152400" y="-423639"/>
            <a:ext cx="5894484" cy="107106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 dpi="0" rotWithShape="1">
            <a:blip r:embed="rId3">
              <a:alphaModFix amt="22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45"/>
                      </a14:imgEffect>
                      <a14:imgEffect>
                        <a14:saturation sat="13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dist="50800" dir="5400000" algn="ctr" rotWithShape="0">
              <a:schemeClr val="bg1"/>
            </a:outerShdw>
            <a:reflection stA="0" endPos="65000" dist="50800" dir="5400000" sy="-100000" algn="bl" rotWithShape="0"/>
            <a:softEdge rad="63500"/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981200" y="952500"/>
            <a:ext cx="1543418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Security Breaches due to Weak Password</a:t>
            </a:r>
          </a:p>
        </p:txBody>
      </p:sp>
      <p:pic>
        <p:nvPicPr>
          <p:cNvPr id="3" name="Graphic 2" descr="Unlock">
            <a:extLst>
              <a:ext uri="{FF2B5EF4-FFF2-40B4-BE49-F238E27FC236}">
                <a16:creationId xmlns:a16="http://schemas.microsoft.com/office/drawing/2014/main" id="{D66CA6DF-67E8-482B-9AD6-CFFF55440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40200" y="72390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58B143-3A2A-4FB0-82A8-8F208B05FFAB}"/>
              </a:ext>
            </a:extLst>
          </p:cNvPr>
          <p:cNvSpPr txBox="1"/>
          <p:nvPr/>
        </p:nvSpPr>
        <p:spPr>
          <a:xfrm>
            <a:off x="2291922" y="1976189"/>
            <a:ext cx="915162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1" dirty="0">
                <a:solidFill>
                  <a:srgbClr val="EEF0FF"/>
                </a:solidFill>
                <a:latin typeface="Baskerville Old Face" panose="02020602080505020303" pitchFamily="18" charset="0"/>
              </a:rPr>
              <a:t>Unauthorized Access</a:t>
            </a:r>
          </a:p>
          <a:p>
            <a:pPr algn="ctr"/>
            <a:r>
              <a:rPr lang="en-US" sz="4400" b="0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  <a:cs typeface="Arial" panose="020B0604020202020204" pitchFamily="34" charset="0"/>
              </a:rPr>
              <a:t>       Accessing personal acc</a:t>
            </a:r>
            <a:r>
              <a:rPr lang="en-US" sz="4400" dirty="0">
                <a:solidFill>
                  <a:srgbClr val="EEF0FF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ounts or business data bases.</a:t>
            </a:r>
            <a:endParaRPr lang="en-US" sz="4400" b="1" dirty="0">
              <a:solidFill>
                <a:srgbClr val="EEF0FF"/>
              </a:solidFill>
              <a:latin typeface="Baskerville Old Face" panose="02020602080505020303" pitchFamily="18" charset="0"/>
            </a:endParaRPr>
          </a:p>
          <a:p>
            <a:pPr algn="l"/>
            <a:r>
              <a:rPr lang="en-US" sz="4400" b="1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</a:rPr>
              <a:t>Data breaches</a:t>
            </a:r>
          </a:p>
          <a:p>
            <a:pPr algn="ctr"/>
            <a:r>
              <a:rPr lang="en-US" sz="3600" dirty="0">
                <a:solidFill>
                  <a:srgbClr val="EEF0FF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       A</a:t>
            </a:r>
            <a:r>
              <a:rPr lang="en-US" sz="3600" b="0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  <a:cs typeface="Arial" panose="020B0604020202020204" pitchFamily="34" charset="0"/>
              </a:rPr>
              <a:t>ccessing confidential data, such as personal                                     information or trade secrets.</a:t>
            </a:r>
          </a:p>
          <a:p>
            <a:pPr algn="l"/>
            <a:r>
              <a:rPr lang="en-US" sz="4400" b="1" dirty="0">
                <a:solidFill>
                  <a:srgbClr val="EEF0FF"/>
                </a:solidFill>
                <a:latin typeface="Baskerville Old Face" panose="02020602080505020303" pitchFamily="18" charset="0"/>
              </a:rPr>
              <a:t>Identity Theft</a:t>
            </a:r>
          </a:p>
          <a:p>
            <a:pPr algn="ctr"/>
            <a:r>
              <a:rPr lang="en-US" sz="3600" b="0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</a:rPr>
              <a:t>       </a:t>
            </a:r>
            <a:r>
              <a:rPr lang="en-US" sz="3600" b="0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  <a:cs typeface="Arial" panose="020B0604020202020204" pitchFamily="34" charset="0"/>
              </a:rPr>
              <a:t>Can be used to apply for credit , impersonate individuals or engage in fraudulent activities</a:t>
            </a:r>
            <a:r>
              <a:rPr lang="en-US" sz="3600" b="0" i="0" dirty="0">
                <a:solidFill>
                  <a:srgbClr val="EEF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r>
              <a:rPr lang="en-US" sz="4000" b="1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</a:rPr>
              <a:t>Account Take</a:t>
            </a:r>
            <a:r>
              <a:rPr lang="en-US" sz="4000" b="1" dirty="0">
                <a:solidFill>
                  <a:srgbClr val="EEF0FF"/>
                </a:solidFill>
                <a:latin typeface="Baskerville Old Face" panose="02020602080505020303" pitchFamily="18" charset="0"/>
              </a:rPr>
              <a:t>over</a:t>
            </a:r>
          </a:p>
          <a:p>
            <a:pPr algn="ctr"/>
            <a:r>
              <a:rPr lang="en-US" sz="3600" b="0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  <a:cs typeface="Arial" panose="020B0604020202020204" pitchFamily="34" charset="0"/>
              </a:rPr>
              <a:t>       Using same pass to login in into other accounts</a:t>
            </a:r>
          </a:p>
          <a:p>
            <a:pPr algn="l"/>
            <a:endParaRPr lang="en-US" sz="3600" b="1" i="0" dirty="0">
              <a:solidFill>
                <a:srgbClr val="EEF0FF"/>
              </a:solidFill>
              <a:effectLst/>
              <a:latin typeface="Baskerville Old Face" panose="02020602080505020303" pitchFamily="18" charset="0"/>
            </a:endParaRPr>
          </a:p>
          <a:p>
            <a:pPr algn="l"/>
            <a:endParaRPr lang="en-US" sz="3600" b="1" dirty="0">
              <a:solidFill>
                <a:srgbClr val="EEF0FF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6ABBD33F-5F19-4241-B409-BF7F6DD9F56E}"/>
              </a:ext>
            </a:extLst>
          </p:cNvPr>
          <p:cNvGrpSpPr/>
          <p:nvPr/>
        </p:nvGrpSpPr>
        <p:grpSpPr>
          <a:xfrm>
            <a:off x="12192000" y="2405358"/>
            <a:ext cx="4910514" cy="4219973"/>
            <a:chOff x="0" y="0"/>
            <a:chExt cx="812800" cy="698500"/>
          </a:xfrm>
          <a:effectLst>
            <a:outerShdw blurRad="1270000" dist="50800" dir="5400000" sx="131000" sy="131000" algn="ctr" rotWithShape="0">
              <a:srgbClr val="000000">
                <a:alpha val="45000"/>
              </a:srgbClr>
            </a:outerShdw>
          </a:effectLst>
        </p:grpSpPr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AB6A062D-4A9C-4D92-93A3-8ADFE5EB51C8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prstGeom prst="plaque">
              <a:avLst/>
            </a:prstGeom>
            <a:blipFill>
              <a:blip r:embed="rId7"/>
              <a:stretch>
                <a:fillRect r="-28986"/>
              </a:stretch>
            </a:blipFill>
          </p:spPr>
        </p:sp>
      </p:grpSp>
      <p:sp>
        <p:nvSpPr>
          <p:cNvPr id="12" name="Freeform 7">
            <a:extLst>
              <a:ext uri="{FF2B5EF4-FFF2-40B4-BE49-F238E27FC236}">
                <a16:creationId xmlns:a16="http://schemas.microsoft.com/office/drawing/2014/main" id="{A665856F-918F-47DA-B6F3-89126EB65A91}"/>
              </a:ext>
            </a:extLst>
          </p:cNvPr>
          <p:cNvSpPr/>
          <p:nvPr/>
        </p:nvSpPr>
        <p:spPr>
          <a:xfrm>
            <a:off x="1735975" y="2118591"/>
            <a:ext cx="419100" cy="370828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A41EA5E1-9A10-484E-BC54-72BA16405BF2}"/>
              </a:ext>
            </a:extLst>
          </p:cNvPr>
          <p:cNvSpPr/>
          <p:nvPr/>
        </p:nvSpPr>
        <p:spPr>
          <a:xfrm>
            <a:off x="1766801" y="7715565"/>
            <a:ext cx="419100" cy="370828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081E9A9-84CB-4D8E-8EB1-FF0B23552FE6}"/>
              </a:ext>
            </a:extLst>
          </p:cNvPr>
          <p:cNvSpPr/>
          <p:nvPr/>
        </p:nvSpPr>
        <p:spPr>
          <a:xfrm>
            <a:off x="1714500" y="4155992"/>
            <a:ext cx="440575" cy="370828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4E7B2BE-5590-4031-AC57-D5A91C6C0958}"/>
              </a:ext>
            </a:extLst>
          </p:cNvPr>
          <p:cNvSpPr/>
          <p:nvPr/>
        </p:nvSpPr>
        <p:spPr>
          <a:xfrm>
            <a:off x="1725237" y="6084258"/>
            <a:ext cx="419100" cy="370828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4555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1848532" y="781635"/>
            <a:ext cx="1223378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Way’s Through which Hacker’s can exploit Weak Password’s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9898D963-8566-4D19-9B05-FA7D9C1CC48F}"/>
              </a:ext>
            </a:extLst>
          </p:cNvPr>
          <p:cNvSpPr/>
          <p:nvPr/>
        </p:nvSpPr>
        <p:spPr>
          <a:xfrm>
            <a:off x="10668000" y="1562100"/>
            <a:ext cx="6477000" cy="4191000"/>
          </a:xfrm>
          <a:prstGeom prst="flowChartSummingJunction">
            <a:avLst/>
          </a:prstGeom>
          <a:blipFill>
            <a:blip r:embed="rId3"/>
            <a:stretch>
              <a:fillRect r="-4703"/>
            </a:stretch>
          </a:blipFill>
          <a:effectLst>
            <a:outerShdw blurRad="1270000" dist="50800" dir="5400000" sx="112000" sy="112000" algn="ctr" rotWithShape="0">
              <a:srgbClr val="000000">
                <a:alpha val="43137"/>
              </a:srgbClr>
            </a:outerShdw>
          </a:effectLst>
        </p:spPr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53B89A70-8883-49D1-B89F-E26A9AA5B3AC}"/>
              </a:ext>
            </a:extLst>
          </p:cNvPr>
          <p:cNvSpPr/>
          <p:nvPr/>
        </p:nvSpPr>
        <p:spPr>
          <a:xfrm>
            <a:off x="1752600" y="2865120"/>
            <a:ext cx="4343400" cy="2410926"/>
          </a:xfrm>
          <a:prstGeom prst="flowChartDocument">
            <a:avLst/>
          </a:prstGeom>
          <a:gradFill>
            <a:gsLst>
              <a:gs pos="21000">
                <a:schemeClr val="accent5">
                  <a:lumMod val="75000"/>
                  <a:alpha val="59000"/>
                </a:schemeClr>
              </a:gs>
              <a:gs pos="100000">
                <a:schemeClr val="tx1"/>
              </a:gs>
            </a:gsLst>
            <a:lin ang="5040000" scaled="0"/>
          </a:gradFill>
          <a:ln>
            <a:noFill/>
          </a:ln>
          <a:effectLst>
            <a:glow rad="1193800">
              <a:schemeClr val="bg1">
                <a:alpha val="26000"/>
              </a:schemeClr>
            </a:glow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86C95D8B-D275-4498-809C-BF073035D0B7}"/>
              </a:ext>
            </a:extLst>
          </p:cNvPr>
          <p:cNvSpPr/>
          <p:nvPr/>
        </p:nvSpPr>
        <p:spPr>
          <a:xfrm>
            <a:off x="4785360" y="5151120"/>
            <a:ext cx="4343400" cy="2286000"/>
          </a:xfrm>
          <a:prstGeom prst="flowChartDocument">
            <a:avLst/>
          </a:prstGeom>
          <a:gradFill>
            <a:gsLst>
              <a:gs pos="21000">
                <a:schemeClr val="accent5">
                  <a:lumMod val="75000"/>
                  <a:alpha val="59000"/>
                </a:schemeClr>
              </a:gs>
              <a:gs pos="100000">
                <a:schemeClr val="tx1"/>
              </a:gs>
            </a:gsLst>
            <a:lin ang="5040000" scaled="0"/>
          </a:gradFill>
          <a:ln>
            <a:noFill/>
          </a:ln>
          <a:effectLst>
            <a:glow rad="1193800">
              <a:schemeClr val="bg1">
                <a:alpha val="26000"/>
              </a:schemeClr>
            </a:glow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87B3BC89-E687-4515-9291-1FA12C27C377}"/>
              </a:ext>
            </a:extLst>
          </p:cNvPr>
          <p:cNvSpPr/>
          <p:nvPr/>
        </p:nvSpPr>
        <p:spPr>
          <a:xfrm>
            <a:off x="8229600" y="7414260"/>
            <a:ext cx="4343400" cy="2286000"/>
          </a:xfrm>
          <a:prstGeom prst="flowChartDocument">
            <a:avLst/>
          </a:prstGeom>
          <a:gradFill>
            <a:gsLst>
              <a:gs pos="21000">
                <a:schemeClr val="accent5">
                  <a:lumMod val="75000"/>
                  <a:alpha val="59000"/>
                </a:schemeClr>
              </a:gs>
              <a:gs pos="100000">
                <a:schemeClr val="tx1"/>
              </a:gs>
            </a:gsLst>
            <a:lin ang="5040000" scaled="0"/>
          </a:gradFill>
          <a:ln>
            <a:noFill/>
          </a:ln>
          <a:effectLst>
            <a:glow rad="1193800">
              <a:schemeClr val="bg1">
                <a:alpha val="26000"/>
              </a:schemeClr>
            </a:glow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7BAB5-22A6-4A04-A6A5-154E443B80EA}"/>
              </a:ext>
            </a:extLst>
          </p:cNvPr>
          <p:cNvSpPr txBox="1"/>
          <p:nvPr/>
        </p:nvSpPr>
        <p:spPr>
          <a:xfrm>
            <a:off x="1848532" y="2843231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</a:rPr>
              <a:t>Phishing</a:t>
            </a:r>
          </a:p>
          <a:p>
            <a:endParaRPr lang="en-US" sz="2800" dirty="0">
              <a:latin typeface="Baskerville Old Face" panose="020206020805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327EE-C9EA-4971-8C34-A3E4DB7365C7}"/>
              </a:ext>
            </a:extLst>
          </p:cNvPr>
          <p:cNvSpPr txBox="1"/>
          <p:nvPr/>
        </p:nvSpPr>
        <p:spPr>
          <a:xfrm>
            <a:off x="5008309" y="5276046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</a:rPr>
              <a:t>Key Loggers</a:t>
            </a:r>
          </a:p>
          <a:p>
            <a:endParaRPr lang="en-US" sz="2800" dirty="0">
              <a:latin typeface="Baskerville Old Face" panose="0202060208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1EEDF-EC89-4FF5-AB7A-08CD60B22B8A}"/>
              </a:ext>
            </a:extLst>
          </p:cNvPr>
          <p:cNvSpPr txBox="1"/>
          <p:nvPr/>
        </p:nvSpPr>
        <p:spPr>
          <a:xfrm>
            <a:off x="8458200" y="749302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</a:rPr>
              <a:t>Brute Force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E8902058-0B5F-42C9-A20E-BD3B7262146F}"/>
              </a:ext>
            </a:extLst>
          </p:cNvPr>
          <p:cNvGrpSpPr/>
          <p:nvPr/>
        </p:nvGrpSpPr>
        <p:grpSpPr>
          <a:xfrm>
            <a:off x="3409267" y="5448300"/>
            <a:ext cx="1030065" cy="1030065"/>
            <a:chOff x="0" y="0"/>
            <a:chExt cx="812800" cy="81280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634A21A3-1121-4539-B1CD-9D5BD54FC2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3D7D8">
                    <a:alpha val="24000"/>
                  </a:srgbClr>
                </a:gs>
                <a:gs pos="100000">
                  <a:srgbClr val="489EAB">
                    <a:alpha val="24000"/>
                  </a:srgbClr>
                </a:gs>
              </a:gsLst>
              <a:lin ang="2700000"/>
            </a:gradFill>
            <a:ln w="38100" cap="sq">
              <a:solidFill>
                <a:srgbClr val="FFFFFF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1C62129-2A15-4818-AC87-6CEB48B7AF6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3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CF2AD609-59B6-433D-8F87-A032B5F31EE6}"/>
              </a:ext>
            </a:extLst>
          </p:cNvPr>
          <p:cNvGrpSpPr/>
          <p:nvPr/>
        </p:nvGrpSpPr>
        <p:grpSpPr>
          <a:xfrm>
            <a:off x="6882622" y="7728642"/>
            <a:ext cx="1030065" cy="1030065"/>
            <a:chOff x="0" y="0"/>
            <a:chExt cx="812800" cy="81280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BFA5135A-F7A8-4C44-9143-C4B8020905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3D7D8">
                    <a:alpha val="24000"/>
                  </a:srgbClr>
                </a:gs>
                <a:gs pos="100000">
                  <a:srgbClr val="489EAB">
                    <a:alpha val="24000"/>
                  </a:srgbClr>
                </a:gs>
              </a:gsLst>
              <a:lin ang="2700000"/>
            </a:gradFill>
            <a:ln w="38100" cap="sq">
              <a:solidFill>
                <a:srgbClr val="FFFFFF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9050EDF-E3CC-42AA-91EB-6DC68A467FD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3"/>
                </a:lnSpc>
              </a:pPr>
              <a:endParaRPr/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8A47AB04-5314-44CA-9A7B-964E5A90223A}"/>
              </a:ext>
            </a:extLst>
          </p:cNvPr>
          <p:cNvGrpSpPr/>
          <p:nvPr/>
        </p:nvGrpSpPr>
        <p:grpSpPr>
          <a:xfrm>
            <a:off x="467948" y="3142567"/>
            <a:ext cx="1030065" cy="1030065"/>
            <a:chOff x="0" y="0"/>
            <a:chExt cx="812800" cy="81280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F019C6E0-7DCC-407B-9DFF-877D0A11B5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3D7D8">
                    <a:alpha val="24000"/>
                  </a:srgbClr>
                </a:gs>
                <a:gs pos="100000">
                  <a:srgbClr val="489EAB">
                    <a:alpha val="24000"/>
                  </a:srgbClr>
                </a:gs>
              </a:gsLst>
              <a:lin ang="2700000"/>
            </a:gradFill>
            <a:ln w="38100" cap="sq">
              <a:solidFill>
                <a:srgbClr val="FFFFFF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FD582C27-6534-43B0-9CEA-97B02D47098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3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6F0A533-32A6-4869-8FF1-9B43484FF076}"/>
              </a:ext>
            </a:extLst>
          </p:cNvPr>
          <p:cNvSpPr txBox="1"/>
          <p:nvPr/>
        </p:nvSpPr>
        <p:spPr>
          <a:xfrm>
            <a:off x="3533838" y="5671026"/>
            <a:ext cx="780921" cy="55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>
                <a:solidFill>
                  <a:srgbClr val="F3F3F2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87EAD-91C4-4688-B0C8-5429E9DDDC74}"/>
              </a:ext>
            </a:extLst>
          </p:cNvPr>
          <p:cNvSpPr txBox="1"/>
          <p:nvPr/>
        </p:nvSpPr>
        <p:spPr>
          <a:xfrm>
            <a:off x="7007193" y="7991882"/>
            <a:ext cx="780921" cy="55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>
                <a:solidFill>
                  <a:srgbClr val="F3F3F2"/>
                </a:solidFill>
                <a:latin typeface="Tomorrow"/>
                <a:ea typeface="Tomorrow"/>
                <a:cs typeface="Tomorrow"/>
                <a:sym typeface="Tomorrow"/>
              </a:rPr>
              <a:t>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B7DC56-6EB5-496E-A295-D022F730BF88}"/>
              </a:ext>
            </a:extLst>
          </p:cNvPr>
          <p:cNvSpPr txBox="1"/>
          <p:nvPr/>
        </p:nvSpPr>
        <p:spPr>
          <a:xfrm>
            <a:off x="605284" y="3403300"/>
            <a:ext cx="780921" cy="55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>
                <a:solidFill>
                  <a:srgbClr val="F3F3F2"/>
                </a:solidFill>
                <a:latin typeface="Tomorrow"/>
                <a:ea typeface="Tomorrow"/>
                <a:cs typeface="Tomorrow"/>
                <a:sym typeface="Tomorrow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1BBAE2-6195-4528-8DCE-2C67D38C3C7D}"/>
              </a:ext>
            </a:extLst>
          </p:cNvPr>
          <p:cNvSpPr txBox="1"/>
          <p:nvPr/>
        </p:nvSpPr>
        <p:spPr>
          <a:xfrm>
            <a:off x="1757093" y="3320284"/>
            <a:ext cx="43389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ahnschrift Light" panose="020B0502040204020203" pitchFamily="34" charset="0"/>
              </a:rPr>
              <a:t>S</a:t>
            </a:r>
            <a:r>
              <a:rPr lang="en-US" sz="2200" b="1" i="0" dirty="0">
                <a:effectLst/>
                <a:latin typeface="Bahnschrift Light" panose="020B0502040204020203" pitchFamily="34" charset="0"/>
              </a:rPr>
              <a:t>ending emails, instant messages, or websites &amp; showing yourself a legitimate user to trick users </a:t>
            </a:r>
            <a:r>
              <a:rPr lang="en-US" sz="2200" b="1" dirty="0">
                <a:latin typeface="Bahnschrift Light" panose="020B0502040204020203" pitchFamily="34" charset="0"/>
              </a:rPr>
              <a:t>for getting info.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5D348A-DE5B-468E-9442-F303A0D3EA8B}"/>
              </a:ext>
            </a:extLst>
          </p:cNvPr>
          <p:cNvSpPr txBox="1"/>
          <p:nvPr/>
        </p:nvSpPr>
        <p:spPr>
          <a:xfrm>
            <a:off x="4845359" y="5790221"/>
            <a:ext cx="4323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ahnschrift Light" panose="020B0502040204020203" pitchFamily="34" charset="0"/>
              </a:rPr>
              <a:t>A</a:t>
            </a:r>
            <a:r>
              <a:rPr lang="en-US" sz="2200" b="1" i="0" dirty="0">
                <a:effectLst/>
                <a:latin typeface="Bahnschrift Light" panose="020B0502040204020203" pitchFamily="34" charset="0"/>
              </a:rPr>
              <a:t> type of malware use to record keystrokes on an infected device</a:t>
            </a:r>
            <a:endParaRPr lang="en-US" sz="2200" b="1" dirty="0">
              <a:latin typeface="Bahnschrift Light" panose="020B0502040204020203" pitchFamily="34" charset="0"/>
            </a:endParaRPr>
          </a:p>
          <a:p>
            <a:endParaRPr lang="en-US" sz="2200" b="1" dirty="0">
              <a:latin typeface="Bahnschrift Ligh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61170-AEC6-42DD-BC9A-7543B9BAC096}"/>
              </a:ext>
            </a:extLst>
          </p:cNvPr>
          <p:cNvSpPr txBox="1"/>
          <p:nvPr/>
        </p:nvSpPr>
        <p:spPr>
          <a:xfrm>
            <a:off x="8229600" y="8095601"/>
            <a:ext cx="4343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Bahnschrift Light" panose="020B0502040204020203" pitchFamily="34" charset="0"/>
              </a:rPr>
              <a:t>Trying</a:t>
            </a:r>
            <a:r>
              <a:rPr lang="en-US" sz="2200" b="1" i="0" dirty="0">
                <a:effectLst/>
                <a:latin typeface="Bahnschrift Light" panose="020B0502040204020203" pitchFamily="34" charset="0"/>
              </a:rPr>
              <a:t> a large number of password combinations until finds out  the correct one.</a:t>
            </a:r>
            <a:endParaRPr lang="en-US" sz="2200" b="1" dirty="0">
              <a:latin typeface="Bahnschrift Light" panose="020B0502040204020203" pitchFamily="34" charset="0"/>
            </a:endParaRPr>
          </a:p>
        </p:txBody>
      </p:sp>
      <p:grpSp>
        <p:nvGrpSpPr>
          <p:cNvPr id="31" name="Google Shape;1805;p44">
            <a:extLst>
              <a:ext uri="{FF2B5EF4-FFF2-40B4-BE49-F238E27FC236}">
                <a16:creationId xmlns:a16="http://schemas.microsoft.com/office/drawing/2014/main" id="{4A7C228B-2DC5-4EC9-9E18-8FACE0896E9F}"/>
              </a:ext>
            </a:extLst>
          </p:cNvPr>
          <p:cNvGrpSpPr/>
          <p:nvPr/>
        </p:nvGrpSpPr>
        <p:grpSpPr>
          <a:xfrm>
            <a:off x="14082315" y="6661955"/>
            <a:ext cx="2438400" cy="2057894"/>
            <a:chOff x="7472750" y="3729905"/>
            <a:chExt cx="1589817" cy="1293070"/>
          </a:xfrm>
        </p:grpSpPr>
        <p:sp>
          <p:nvSpPr>
            <p:cNvPr id="32" name="Google Shape;1806;p44">
              <a:extLst>
                <a:ext uri="{FF2B5EF4-FFF2-40B4-BE49-F238E27FC236}">
                  <a16:creationId xmlns:a16="http://schemas.microsoft.com/office/drawing/2014/main" id="{B659E06E-B48E-44DC-BBEB-AC878CDB1293}"/>
                </a:ext>
              </a:extLst>
            </p:cNvPr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07;p44">
              <a:extLst>
                <a:ext uri="{FF2B5EF4-FFF2-40B4-BE49-F238E27FC236}">
                  <a16:creationId xmlns:a16="http://schemas.microsoft.com/office/drawing/2014/main" id="{3CB3F54C-C38D-440B-865D-A8816F825532}"/>
                </a:ext>
              </a:extLst>
            </p:cNvPr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08;p44">
              <a:extLst>
                <a:ext uri="{FF2B5EF4-FFF2-40B4-BE49-F238E27FC236}">
                  <a16:creationId xmlns:a16="http://schemas.microsoft.com/office/drawing/2014/main" id="{6F6B4733-50B9-42DF-BCF8-C791ACA8CE9A}"/>
                </a:ext>
              </a:extLst>
            </p:cNvPr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09;p44">
              <a:extLst>
                <a:ext uri="{FF2B5EF4-FFF2-40B4-BE49-F238E27FC236}">
                  <a16:creationId xmlns:a16="http://schemas.microsoft.com/office/drawing/2014/main" id="{796317A6-0B62-4C66-895B-7B7B9CDF91F0}"/>
                </a:ext>
              </a:extLst>
            </p:cNvPr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10;p44">
              <a:extLst>
                <a:ext uri="{FF2B5EF4-FFF2-40B4-BE49-F238E27FC236}">
                  <a16:creationId xmlns:a16="http://schemas.microsoft.com/office/drawing/2014/main" id="{68A96689-0E68-4EC1-96C2-A901AE036C9C}"/>
                </a:ext>
              </a:extLst>
            </p:cNvPr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11;p44">
              <a:extLst>
                <a:ext uri="{FF2B5EF4-FFF2-40B4-BE49-F238E27FC236}">
                  <a16:creationId xmlns:a16="http://schemas.microsoft.com/office/drawing/2014/main" id="{1F8E3DDA-0B30-47A7-B4FA-C22FA787B3E2}"/>
                </a:ext>
              </a:extLst>
            </p:cNvPr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12;p44">
              <a:extLst>
                <a:ext uri="{FF2B5EF4-FFF2-40B4-BE49-F238E27FC236}">
                  <a16:creationId xmlns:a16="http://schemas.microsoft.com/office/drawing/2014/main" id="{577CAC12-7B02-4B15-89D3-C5702B65C999}"/>
                </a:ext>
              </a:extLst>
            </p:cNvPr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13;p44">
              <a:extLst>
                <a:ext uri="{FF2B5EF4-FFF2-40B4-BE49-F238E27FC236}">
                  <a16:creationId xmlns:a16="http://schemas.microsoft.com/office/drawing/2014/main" id="{E407CB7D-7A66-4007-8D04-845C35686FDF}"/>
                </a:ext>
              </a:extLst>
            </p:cNvPr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14;p44">
              <a:extLst>
                <a:ext uri="{FF2B5EF4-FFF2-40B4-BE49-F238E27FC236}">
                  <a16:creationId xmlns:a16="http://schemas.microsoft.com/office/drawing/2014/main" id="{125BA98C-5F4A-44CA-8003-8ED93356CF8E}"/>
                </a:ext>
              </a:extLst>
            </p:cNvPr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15;p44">
              <a:extLst>
                <a:ext uri="{FF2B5EF4-FFF2-40B4-BE49-F238E27FC236}">
                  <a16:creationId xmlns:a16="http://schemas.microsoft.com/office/drawing/2014/main" id="{D731B444-B3B4-4E00-BF67-25082E18C185}"/>
                </a:ext>
              </a:extLst>
            </p:cNvPr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16;p44">
              <a:extLst>
                <a:ext uri="{FF2B5EF4-FFF2-40B4-BE49-F238E27FC236}">
                  <a16:creationId xmlns:a16="http://schemas.microsoft.com/office/drawing/2014/main" id="{D589E3C1-5E57-403D-BCD0-9FC7C2A659F1}"/>
                </a:ext>
              </a:extLst>
            </p:cNvPr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17;p44">
              <a:extLst>
                <a:ext uri="{FF2B5EF4-FFF2-40B4-BE49-F238E27FC236}">
                  <a16:creationId xmlns:a16="http://schemas.microsoft.com/office/drawing/2014/main" id="{FE4A063A-B5FA-41E4-9087-3657452C9817}"/>
                </a:ext>
              </a:extLst>
            </p:cNvPr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18;p44">
              <a:extLst>
                <a:ext uri="{FF2B5EF4-FFF2-40B4-BE49-F238E27FC236}">
                  <a16:creationId xmlns:a16="http://schemas.microsoft.com/office/drawing/2014/main" id="{B69D0681-494E-4643-965B-29E7617B0D64}"/>
                </a:ext>
              </a:extLst>
            </p:cNvPr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19;p44">
              <a:extLst>
                <a:ext uri="{FF2B5EF4-FFF2-40B4-BE49-F238E27FC236}">
                  <a16:creationId xmlns:a16="http://schemas.microsoft.com/office/drawing/2014/main" id="{209D0698-7E77-4C70-8C4F-7B2148CEE270}"/>
                </a:ext>
              </a:extLst>
            </p:cNvPr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20;p44">
              <a:extLst>
                <a:ext uri="{FF2B5EF4-FFF2-40B4-BE49-F238E27FC236}">
                  <a16:creationId xmlns:a16="http://schemas.microsoft.com/office/drawing/2014/main" id="{1645E4F6-195B-449D-9C31-8DAD4692F706}"/>
                </a:ext>
              </a:extLst>
            </p:cNvPr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21;p44">
              <a:extLst>
                <a:ext uri="{FF2B5EF4-FFF2-40B4-BE49-F238E27FC236}">
                  <a16:creationId xmlns:a16="http://schemas.microsoft.com/office/drawing/2014/main" id="{C5D05C75-D25D-451F-BCD8-6E62DCAB4C6F}"/>
                </a:ext>
              </a:extLst>
            </p:cNvPr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2;p44">
              <a:extLst>
                <a:ext uri="{FF2B5EF4-FFF2-40B4-BE49-F238E27FC236}">
                  <a16:creationId xmlns:a16="http://schemas.microsoft.com/office/drawing/2014/main" id="{7E037BD7-C549-480C-B629-C5D273E87ABF}"/>
                </a:ext>
              </a:extLst>
            </p:cNvPr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23;p44">
              <a:extLst>
                <a:ext uri="{FF2B5EF4-FFF2-40B4-BE49-F238E27FC236}">
                  <a16:creationId xmlns:a16="http://schemas.microsoft.com/office/drawing/2014/main" id="{73E619AF-ADE7-4CB7-BB3F-1D32A1A211F9}"/>
                </a:ext>
              </a:extLst>
            </p:cNvPr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24;p44">
              <a:extLst>
                <a:ext uri="{FF2B5EF4-FFF2-40B4-BE49-F238E27FC236}">
                  <a16:creationId xmlns:a16="http://schemas.microsoft.com/office/drawing/2014/main" id="{3A5DFDDB-C992-4368-B2D3-E82EC6B1AAD6}"/>
                </a:ext>
              </a:extLst>
            </p:cNvPr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25;p44">
              <a:extLst>
                <a:ext uri="{FF2B5EF4-FFF2-40B4-BE49-F238E27FC236}">
                  <a16:creationId xmlns:a16="http://schemas.microsoft.com/office/drawing/2014/main" id="{D619864B-3254-497A-92ED-6F1D56EA3547}"/>
                </a:ext>
              </a:extLst>
            </p:cNvPr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26;p44">
              <a:extLst>
                <a:ext uri="{FF2B5EF4-FFF2-40B4-BE49-F238E27FC236}">
                  <a16:creationId xmlns:a16="http://schemas.microsoft.com/office/drawing/2014/main" id="{FC5CEF4D-FDEA-468F-B32B-75C4A1C50381}"/>
                </a:ext>
              </a:extLst>
            </p:cNvPr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27;p44">
              <a:extLst>
                <a:ext uri="{FF2B5EF4-FFF2-40B4-BE49-F238E27FC236}">
                  <a16:creationId xmlns:a16="http://schemas.microsoft.com/office/drawing/2014/main" id="{71C3D5C0-5A7D-4F42-A7B7-B80B5B87F197}"/>
                </a:ext>
              </a:extLst>
            </p:cNvPr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28;p44">
              <a:extLst>
                <a:ext uri="{FF2B5EF4-FFF2-40B4-BE49-F238E27FC236}">
                  <a16:creationId xmlns:a16="http://schemas.microsoft.com/office/drawing/2014/main" id="{C5BDDDC2-305C-4469-A7E6-C5D9F89CCB69}"/>
                </a:ext>
              </a:extLst>
            </p:cNvPr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29;p44">
              <a:extLst>
                <a:ext uri="{FF2B5EF4-FFF2-40B4-BE49-F238E27FC236}">
                  <a16:creationId xmlns:a16="http://schemas.microsoft.com/office/drawing/2014/main" id="{D59F340A-3FC1-4B26-9186-92FBB50966F1}"/>
                </a:ext>
              </a:extLst>
            </p:cNvPr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30;p44">
              <a:extLst>
                <a:ext uri="{FF2B5EF4-FFF2-40B4-BE49-F238E27FC236}">
                  <a16:creationId xmlns:a16="http://schemas.microsoft.com/office/drawing/2014/main" id="{C7B1C979-7D4D-4529-B9F0-1C39D3D8CD2C}"/>
                </a:ext>
              </a:extLst>
            </p:cNvPr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31;p44">
              <a:extLst>
                <a:ext uri="{FF2B5EF4-FFF2-40B4-BE49-F238E27FC236}">
                  <a16:creationId xmlns:a16="http://schemas.microsoft.com/office/drawing/2014/main" id="{3443F16F-94D4-465D-BD51-C98A53BB8776}"/>
                </a:ext>
              </a:extLst>
            </p:cNvPr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32;p44">
              <a:extLst>
                <a:ext uri="{FF2B5EF4-FFF2-40B4-BE49-F238E27FC236}">
                  <a16:creationId xmlns:a16="http://schemas.microsoft.com/office/drawing/2014/main" id="{38EDED4A-E3DF-4421-A3E7-25568BD4F124}"/>
                </a:ext>
              </a:extLst>
            </p:cNvPr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33;p44">
              <a:extLst>
                <a:ext uri="{FF2B5EF4-FFF2-40B4-BE49-F238E27FC236}">
                  <a16:creationId xmlns:a16="http://schemas.microsoft.com/office/drawing/2014/main" id="{F5F4C174-AA14-4F8C-8B12-40598EDFF077}"/>
                </a:ext>
              </a:extLst>
            </p:cNvPr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34;p44">
              <a:extLst>
                <a:ext uri="{FF2B5EF4-FFF2-40B4-BE49-F238E27FC236}">
                  <a16:creationId xmlns:a16="http://schemas.microsoft.com/office/drawing/2014/main" id="{F31FAA63-5928-4C61-B5E3-C3A8E5BD7CC5}"/>
                </a:ext>
              </a:extLst>
            </p:cNvPr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35;p44">
              <a:extLst>
                <a:ext uri="{FF2B5EF4-FFF2-40B4-BE49-F238E27FC236}">
                  <a16:creationId xmlns:a16="http://schemas.microsoft.com/office/drawing/2014/main" id="{65B92B4B-725F-4B7F-B399-AE9789D679CB}"/>
                </a:ext>
              </a:extLst>
            </p:cNvPr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36;p44">
              <a:extLst>
                <a:ext uri="{FF2B5EF4-FFF2-40B4-BE49-F238E27FC236}">
                  <a16:creationId xmlns:a16="http://schemas.microsoft.com/office/drawing/2014/main" id="{F2A6A08E-2A39-4C10-8983-2AACDA662AB9}"/>
                </a:ext>
              </a:extLst>
            </p:cNvPr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37;p44">
              <a:extLst>
                <a:ext uri="{FF2B5EF4-FFF2-40B4-BE49-F238E27FC236}">
                  <a16:creationId xmlns:a16="http://schemas.microsoft.com/office/drawing/2014/main" id="{11D214F0-9DC9-4C48-957E-2A220A754F10}"/>
                </a:ext>
              </a:extLst>
            </p:cNvPr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38;p44">
              <a:extLst>
                <a:ext uri="{FF2B5EF4-FFF2-40B4-BE49-F238E27FC236}">
                  <a16:creationId xmlns:a16="http://schemas.microsoft.com/office/drawing/2014/main" id="{5B35FE7B-7E95-4507-B23D-73524C4C2259}"/>
                </a:ext>
              </a:extLst>
            </p:cNvPr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39;p44">
              <a:extLst>
                <a:ext uri="{FF2B5EF4-FFF2-40B4-BE49-F238E27FC236}">
                  <a16:creationId xmlns:a16="http://schemas.microsoft.com/office/drawing/2014/main" id="{E4FF64B5-2FB8-48C3-81BA-0920082A5CAC}"/>
                </a:ext>
              </a:extLst>
            </p:cNvPr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40;p44">
              <a:extLst>
                <a:ext uri="{FF2B5EF4-FFF2-40B4-BE49-F238E27FC236}">
                  <a16:creationId xmlns:a16="http://schemas.microsoft.com/office/drawing/2014/main" id="{290206E3-C491-49C1-A3B7-0F6DDF4E25B6}"/>
                </a:ext>
              </a:extLst>
            </p:cNvPr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41;p44">
              <a:extLst>
                <a:ext uri="{FF2B5EF4-FFF2-40B4-BE49-F238E27FC236}">
                  <a16:creationId xmlns:a16="http://schemas.microsoft.com/office/drawing/2014/main" id="{FD2A03C6-C3DE-4A3E-98C3-759194542645}"/>
                </a:ext>
              </a:extLst>
            </p:cNvPr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42;p44">
              <a:extLst>
                <a:ext uri="{FF2B5EF4-FFF2-40B4-BE49-F238E27FC236}">
                  <a16:creationId xmlns:a16="http://schemas.microsoft.com/office/drawing/2014/main" id="{1016BD5C-81B3-4AA6-BC8A-5059EFD1ED61}"/>
                </a:ext>
              </a:extLst>
            </p:cNvPr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43;p44">
              <a:extLst>
                <a:ext uri="{FF2B5EF4-FFF2-40B4-BE49-F238E27FC236}">
                  <a16:creationId xmlns:a16="http://schemas.microsoft.com/office/drawing/2014/main" id="{EEED3D4A-4A69-4754-8958-04F1C3BFF36B}"/>
                </a:ext>
              </a:extLst>
            </p:cNvPr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44;p44">
              <a:extLst>
                <a:ext uri="{FF2B5EF4-FFF2-40B4-BE49-F238E27FC236}">
                  <a16:creationId xmlns:a16="http://schemas.microsoft.com/office/drawing/2014/main" id="{8C9600FC-8AB3-43F6-B09D-F1EFCA2156B7}"/>
                </a:ext>
              </a:extLst>
            </p:cNvPr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45;p44">
              <a:extLst>
                <a:ext uri="{FF2B5EF4-FFF2-40B4-BE49-F238E27FC236}">
                  <a16:creationId xmlns:a16="http://schemas.microsoft.com/office/drawing/2014/main" id="{0CA905E3-6668-4031-8B94-9F594FA4E5FD}"/>
                </a:ext>
              </a:extLst>
            </p:cNvPr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46;p44">
              <a:extLst>
                <a:ext uri="{FF2B5EF4-FFF2-40B4-BE49-F238E27FC236}">
                  <a16:creationId xmlns:a16="http://schemas.microsoft.com/office/drawing/2014/main" id="{D2520A9D-17C9-4B14-AFF8-B97CFF0A6F55}"/>
                </a:ext>
              </a:extLst>
            </p:cNvPr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47;p44">
              <a:extLst>
                <a:ext uri="{FF2B5EF4-FFF2-40B4-BE49-F238E27FC236}">
                  <a16:creationId xmlns:a16="http://schemas.microsoft.com/office/drawing/2014/main" id="{6E59EF74-76BC-4A9B-9C7D-CFA9B79444F3}"/>
                </a:ext>
              </a:extLst>
            </p:cNvPr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48;p44">
              <a:extLst>
                <a:ext uri="{FF2B5EF4-FFF2-40B4-BE49-F238E27FC236}">
                  <a16:creationId xmlns:a16="http://schemas.microsoft.com/office/drawing/2014/main" id="{C60D0BB1-B42A-4744-9507-CF9C284B1AFB}"/>
                </a:ext>
              </a:extLst>
            </p:cNvPr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49;p44">
              <a:extLst>
                <a:ext uri="{FF2B5EF4-FFF2-40B4-BE49-F238E27FC236}">
                  <a16:creationId xmlns:a16="http://schemas.microsoft.com/office/drawing/2014/main" id="{825EA23D-85AF-4D3C-A067-00607F3C0245}"/>
                </a:ext>
              </a:extLst>
            </p:cNvPr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50;p44">
              <a:extLst>
                <a:ext uri="{FF2B5EF4-FFF2-40B4-BE49-F238E27FC236}">
                  <a16:creationId xmlns:a16="http://schemas.microsoft.com/office/drawing/2014/main" id="{0757364B-BB31-42EA-BD5F-D752C23259CF}"/>
                </a:ext>
              </a:extLst>
            </p:cNvPr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51;p44">
              <a:extLst>
                <a:ext uri="{FF2B5EF4-FFF2-40B4-BE49-F238E27FC236}">
                  <a16:creationId xmlns:a16="http://schemas.microsoft.com/office/drawing/2014/main" id="{5B307688-1732-49E3-A040-5294782E56EF}"/>
                </a:ext>
              </a:extLst>
            </p:cNvPr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52;p44">
              <a:extLst>
                <a:ext uri="{FF2B5EF4-FFF2-40B4-BE49-F238E27FC236}">
                  <a16:creationId xmlns:a16="http://schemas.microsoft.com/office/drawing/2014/main" id="{9CB82C94-CEB3-40CC-9E2B-C7F8FDA1DC77}"/>
                </a:ext>
              </a:extLst>
            </p:cNvPr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53;p44">
              <a:extLst>
                <a:ext uri="{FF2B5EF4-FFF2-40B4-BE49-F238E27FC236}">
                  <a16:creationId xmlns:a16="http://schemas.microsoft.com/office/drawing/2014/main" id="{DB53CAAC-8F71-4B64-8BB7-AA56A6784C17}"/>
                </a:ext>
              </a:extLst>
            </p:cNvPr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54;p44">
              <a:extLst>
                <a:ext uri="{FF2B5EF4-FFF2-40B4-BE49-F238E27FC236}">
                  <a16:creationId xmlns:a16="http://schemas.microsoft.com/office/drawing/2014/main" id="{E969BF19-D992-454A-87F7-C9D0817CD4E1}"/>
                </a:ext>
              </a:extLst>
            </p:cNvPr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55;p44">
              <a:extLst>
                <a:ext uri="{FF2B5EF4-FFF2-40B4-BE49-F238E27FC236}">
                  <a16:creationId xmlns:a16="http://schemas.microsoft.com/office/drawing/2014/main" id="{B27A5DE8-BDCE-4A51-9748-4297962B6031}"/>
                </a:ext>
              </a:extLst>
            </p:cNvPr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56;p44">
              <a:extLst>
                <a:ext uri="{FF2B5EF4-FFF2-40B4-BE49-F238E27FC236}">
                  <a16:creationId xmlns:a16="http://schemas.microsoft.com/office/drawing/2014/main" id="{318F3E19-B9CB-4E58-B01C-7D8D5480B65A}"/>
                </a:ext>
              </a:extLst>
            </p:cNvPr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576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2">
            <a:extLst>
              <a:ext uri="{FF2B5EF4-FFF2-40B4-BE49-F238E27FC236}">
                <a16:creationId xmlns:a16="http://schemas.microsoft.com/office/drawing/2014/main" id="{A447195C-FF02-4EF5-A080-36518E2288FF}"/>
              </a:ext>
            </a:extLst>
          </p:cNvPr>
          <p:cNvSpPr/>
          <p:nvPr/>
        </p:nvSpPr>
        <p:spPr>
          <a:xfrm flipH="1">
            <a:off x="9157002" y="-423639"/>
            <a:ext cx="10197798" cy="107106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 dpi="0" rotWithShape="1">
            <a:blip r:embed="rId2">
              <a:alphaModFix amt="36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045"/>
                      </a14:imgEffect>
                      <a14:imgEffect>
                        <a14:saturation sat="13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dist="50800" dir="5400000" algn="ctr" rotWithShape="0">
              <a:schemeClr val="bg1"/>
            </a:outerShdw>
            <a:reflection stA="0" endPos="65000" dist="50800" dir="5400000" sy="-100000" algn="bl" rotWithShape="0"/>
            <a:softEdge rad="63500"/>
          </a:effectLst>
        </p:spPr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79A9D0DB-DD7C-4FEA-98C2-A2F48702FB60}"/>
              </a:ext>
            </a:extLst>
          </p:cNvPr>
          <p:cNvSpPr txBox="1"/>
          <p:nvPr/>
        </p:nvSpPr>
        <p:spPr>
          <a:xfrm>
            <a:off x="1905000" y="1028700"/>
            <a:ext cx="1223378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Introducing Password Strength Analysis Tool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FBB12-FD91-415D-9B82-01C39E7CB6A6}"/>
              </a:ext>
            </a:extLst>
          </p:cNvPr>
          <p:cNvGrpSpPr/>
          <p:nvPr/>
        </p:nvGrpSpPr>
        <p:grpSpPr>
          <a:xfrm>
            <a:off x="762000" y="6743700"/>
            <a:ext cx="9151620" cy="723900"/>
            <a:chOff x="-22860" y="6800363"/>
            <a:chExt cx="9151620" cy="7239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65DDFA7-F88D-4D91-A235-8849FF36593D}"/>
                </a:ext>
              </a:extLst>
            </p:cNvPr>
            <p:cNvGrpSpPr/>
            <p:nvPr/>
          </p:nvGrpSpPr>
          <p:grpSpPr>
            <a:xfrm>
              <a:off x="-22860" y="6800363"/>
              <a:ext cx="9151620" cy="723900"/>
              <a:chOff x="152400" y="6419850"/>
              <a:chExt cx="9151620" cy="7239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2945117-9B7D-4A19-A472-3C660574B245}"/>
                  </a:ext>
                </a:extLst>
              </p:cNvPr>
              <p:cNvGrpSpPr/>
              <p:nvPr/>
            </p:nvGrpSpPr>
            <p:grpSpPr>
              <a:xfrm>
                <a:off x="152400" y="6438900"/>
                <a:ext cx="9151620" cy="685800"/>
                <a:chOff x="152400" y="5937497"/>
                <a:chExt cx="9151620" cy="685800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01B24DE5-94EB-4223-9D23-6CF1E7320AF8}"/>
                    </a:ext>
                  </a:extLst>
                </p:cNvPr>
                <p:cNvGrpSpPr/>
                <p:nvPr/>
              </p:nvGrpSpPr>
              <p:grpSpPr>
                <a:xfrm>
                  <a:off x="2283762" y="5937497"/>
                  <a:ext cx="5129119" cy="685800"/>
                  <a:chOff x="0" y="0"/>
                  <a:chExt cx="812800" cy="129772"/>
                </a:xfrm>
              </p:grpSpPr>
              <p:sp>
                <p:nvSpPr>
                  <p:cNvPr id="26" name="Freeform 7">
                    <a:extLst>
                      <a:ext uri="{FF2B5EF4-FFF2-40B4-BE49-F238E27FC236}">
                        <a16:creationId xmlns:a16="http://schemas.microsoft.com/office/drawing/2014/main" id="{0E6DBC65-568D-4BC8-B8B0-F8B65B3227A0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129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129772">
                        <a:moveTo>
                          <a:pt x="64886" y="0"/>
                        </a:moveTo>
                        <a:lnTo>
                          <a:pt x="747914" y="0"/>
                        </a:lnTo>
                        <a:cubicBezTo>
                          <a:pt x="765123" y="0"/>
                          <a:pt x="781627" y="6836"/>
                          <a:pt x="793795" y="19005"/>
                        </a:cubicBezTo>
                        <a:cubicBezTo>
                          <a:pt x="805964" y="31173"/>
                          <a:pt x="812800" y="47677"/>
                          <a:pt x="812800" y="64886"/>
                        </a:cubicBezTo>
                        <a:lnTo>
                          <a:pt x="812800" y="64886"/>
                        </a:lnTo>
                        <a:cubicBezTo>
                          <a:pt x="812800" y="82095"/>
                          <a:pt x="805964" y="98599"/>
                          <a:pt x="793795" y="110767"/>
                        </a:cubicBezTo>
                        <a:cubicBezTo>
                          <a:pt x="781627" y="122936"/>
                          <a:pt x="765123" y="129772"/>
                          <a:pt x="747914" y="129772"/>
                        </a:cubicBezTo>
                        <a:lnTo>
                          <a:pt x="64886" y="129772"/>
                        </a:lnTo>
                        <a:cubicBezTo>
                          <a:pt x="47677" y="129772"/>
                          <a:pt x="31173" y="122936"/>
                          <a:pt x="19005" y="110767"/>
                        </a:cubicBezTo>
                        <a:cubicBezTo>
                          <a:pt x="6836" y="98599"/>
                          <a:pt x="0" y="82095"/>
                          <a:pt x="0" y="64886"/>
                        </a:cubicBezTo>
                        <a:lnTo>
                          <a:pt x="0" y="64886"/>
                        </a:lnTo>
                        <a:cubicBezTo>
                          <a:pt x="0" y="47677"/>
                          <a:pt x="6836" y="31173"/>
                          <a:pt x="19005" y="19005"/>
                        </a:cubicBezTo>
                        <a:cubicBezTo>
                          <a:pt x="31173" y="6836"/>
                          <a:pt x="47677" y="0"/>
                          <a:pt x="64886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A3D7D8">
                          <a:alpha val="100000"/>
                        </a:srgbClr>
                      </a:gs>
                      <a:gs pos="100000">
                        <a:srgbClr val="489EAB">
                          <a:alpha val="100000"/>
                        </a:srgbClr>
                      </a:gs>
                    </a:gsLst>
                    <a:lin ang="2700000"/>
                  </a:gradFill>
                </p:spPr>
              </p:sp>
              <p:sp>
                <p:nvSpPr>
                  <p:cNvPr id="27" name="TextBox 8">
                    <a:extLst>
                      <a:ext uri="{FF2B5EF4-FFF2-40B4-BE49-F238E27FC236}">
                        <a16:creationId xmlns:a16="http://schemas.microsoft.com/office/drawing/2014/main" id="{1D585456-2431-4F21-BD74-E725449F5211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57150"/>
                    <a:ext cx="812800" cy="18692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03"/>
                      </a:lnSpc>
                    </a:pPr>
                    <a:endParaRPr/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98B1D49-6D43-49EA-BE16-70134E8AE4CC}"/>
                    </a:ext>
                  </a:extLst>
                </p:cNvPr>
                <p:cNvSpPr txBox="1"/>
                <p:nvPr/>
              </p:nvSpPr>
              <p:spPr>
                <a:xfrm>
                  <a:off x="152400" y="5948454"/>
                  <a:ext cx="9151620" cy="484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3571"/>
                    </a:lnSpc>
                  </a:pPr>
                  <a:r>
                    <a:rPr lang="en-US" spc="160" dirty="0">
                      <a:solidFill>
                        <a:schemeClr val="bg1"/>
                      </a:solidFill>
                      <a:latin typeface="Tomorrow"/>
                      <a:ea typeface="Tomorrow"/>
                      <a:cs typeface="Tomorrow"/>
                      <a:sym typeface="Tomorrow"/>
                    </a:rPr>
                    <a:t>Programmer Updated</a:t>
                  </a:r>
                </a:p>
              </p:txBody>
            </p: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59484E1-4F2E-411E-A996-46636C7A886C}"/>
                  </a:ext>
                </a:extLst>
              </p:cNvPr>
              <p:cNvSpPr/>
              <p:nvPr/>
            </p:nvSpPr>
            <p:spPr>
              <a:xfrm>
                <a:off x="6660683" y="6419850"/>
                <a:ext cx="734278" cy="7239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Graphic 20" descr="Target">
              <a:extLst>
                <a:ext uri="{FF2B5EF4-FFF2-40B4-BE49-F238E27FC236}">
                  <a16:creationId xmlns:a16="http://schemas.microsoft.com/office/drawing/2014/main" id="{611FD266-9A3C-4357-BDF4-0A11489A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98569" y="6805077"/>
              <a:ext cx="740392" cy="71918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FCCD2DA-7218-4CC3-953B-1A7A30C5A4AE}"/>
              </a:ext>
            </a:extLst>
          </p:cNvPr>
          <p:cNvSpPr txBox="1"/>
          <p:nvPr/>
        </p:nvSpPr>
        <p:spPr>
          <a:xfrm>
            <a:off x="1295400" y="5446445"/>
            <a:ext cx="5730240" cy="127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215"/>
              </a:lnSpc>
            </a:pPr>
            <a:r>
              <a:rPr lang="en-US" sz="3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Powered By C++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F47293-1863-4C9C-A3E4-4D6ADD7392C9}"/>
              </a:ext>
            </a:extLst>
          </p:cNvPr>
          <p:cNvGrpSpPr/>
          <p:nvPr/>
        </p:nvGrpSpPr>
        <p:grpSpPr>
          <a:xfrm>
            <a:off x="12039600" y="2966201"/>
            <a:ext cx="3507438" cy="3238612"/>
            <a:chOff x="7887442" y="2058006"/>
            <a:chExt cx="2513117" cy="2550211"/>
          </a:xfrm>
        </p:grpSpPr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DAC9F467-5DB5-4D3A-8FAF-2D81861633A7}"/>
                </a:ext>
              </a:extLst>
            </p:cNvPr>
            <p:cNvSpPr/>
            <p:nvPr/>
          </p:nvSpPr>
          <p:spPr>
            <a:xfrm>
              <a:off x="7887442" y="2058006"/>
              <a:ext cx="2513117" cy="2550211"/>
            </a:xfrm>
            <a:custGeom>
              <a:avLst/>
              <a:gdLst/>
              <a:ahLst/>
              <a:cxnLst/>
              <a:rect l="l" t="t" r="r" b="b"/>
              <a:pathLst>
                <a:path w="2513117" h="2550211">
                  <a:moveTo>
                    <a:pt x="0" y="0"/>
                  </a:moveTo>
                  <a:lnTo>
                    <a:pt x="2513116" y="0"/>
                  </a:lnTo>
                  <a:lnTo>
                    <a:pt x="2513116" y="2550210"/>
                  </a:lnTo>
                  <a:lnTo>
                    <a:pt x="0" y="25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0349072-7F92-4D0A-8DDF-ACA153D6B9A6}"/>
                </a:ext>
              </a:extLst>
            </p:cNvPr>
            <p:cNvSpPr/>
            <p:nvPr/>
          </p:nvSpPr>
          <p:spPr>
            <a:xfrm>
              <a:off x="8779686" y="2704313"/>
              <a:ext cx="728628" cy="987058"/>
            </a:xfrm>
            <a:custGeom>
              <a:avLst/>
              <a:gdLst/>
              <a:ahLst/>
              <a:cxnLst/>
              <a:rect l="l" t="t" r="r" b="b"/>
              <a:pathLst>
                <a:path w="728628" h="987058">
                  <a:moveTo>
                    <a:pt x="0" y="0"/>
                  </a:moveTo>
                  <a:lnTo>
                    <a:pt x="728628" y="0"/>
                  </a:lnTo>
                  <a:lnTo>
                    <a:pt x="728628" y="987057"/>
                  </a:lnTo>
                  <a:lnTo>
                    <a:pt x="0" y="987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9AA130-CCCA-495F-918E-2AFBC97267D2}"/>
              </a:ext>
            </a:extLst>
          </p:cNvPr>
          <p:cNvSpPr txBox="1"/>
          <p:nvPr/>
        </p:nvSpPr>
        <p:spPr>
          <a:xfrm>
            <a:off x="1905000" y="2940801"/>
            <a:ext cx="7556802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EBECEF"/>
                </a:solidFill>
                <a:latin typeface="Bahnschrift Light" panose="020B0502040204020203" pitchFamily="34" charset="0"/>
                <a:ea typeface="Epilogue" pitchFamily="34" charset="-122"/>
                <a:cs typeface="Epilogue" pitchFamily="34" charset="-120"/>
              </a:rPr>
              <a:t>This innovative tool aims to simplify password security for users of all levels. It makes it easy to check the strength of any password and to generate strong passwords.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E5D595-CBE5-4177-B483-A9FD30837A5F}"/>
              </a:ext>
            </a:extLst>
          </p:cNvPr>
          <p:cNvSpPr txBox="1"/>
          <p:nvPr/>
        </p:nvSpPr>
        <p:spPr>
          <a:xfrm>
            <a:off x="2590800" y="862445"/>
            <a:ext cx="9151620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Feature’s Of The Tool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008D728-FA3E-4B36-B79A-4772D6037A63}"/>
              </a:ext>
            </a:extLst>
          </p:cNvPr>
          <p:cNvGrpSpPr/>
          <p:nvPr/>
        </p:nvGrpSpPr>
        <p:grpSpPr>
          <a:xfrm>
            <a:off x="6300154" y="1981200"/>
            <a:ext cx="5715000" cy="6324600"/>
            <a:chOff x="7010400" y="2091690"/>
            <a:chExt cx="5943600" cy="6950057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242A5C4-A3F3-4241-B045-6D8012912AD5}"/>
                </a:ext>
              </a:extLst>
            </p:cNvPr>
            <p:cNvSpPr/>
            <p:nvPr/>
          </p:nvSpPr>
          <p:spPr>
            <a:xfrm>
              <a:off x="7010400" y="4838700"/>
              <a:ext cx="5943600" cy="4203047"/>
            </a:xfrm>
            <a:prstGeom prst="roundRect">
              <a:avLst/>
            </a:prstGeom>
            <a:solidFill>
              <a:srgbClr val="40916C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  <a:sp3d>
              <a:bevelT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52B9EEF7-0C27-4779-9B4C-047BAB62AAC7}"/>
                </a:ext>
              </a:extLst>
            </p:cNvPr>
            <p:cNvSpPr/>
            <p:nvPr/>
          </p:nvSpPr>
          <p:spPr>
            <a:xfrm>
              <a:off x="7393260" y="4404232"/>
              <a:ext cx="5177880" cy="3978670"/>
            </a:xfrm>
            <a:prstGeom prst="roundRect">
              <a:avLst/>
            </a:prstGeom>
            <a:solidFill>
              <a:srgbClr val="52B788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  <a:sp3d>
              <a:bevelT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CF538B-0F59-4585-89B8-C3E6FE145AC4}"/>
                </a:ext>
              </a:extLst>
            </p:cNvPr>
            <p:cNvSpPr/>
            <p:nvPr/>
          </p:nvSpPr>
          <p:spPr>
            <a:xfrm>
              <a:off x="7639913" y="3917298"/>
              <a:ext cx="4684574" cy="3546336"/>
            </a:xfrm>
            <a:prstGeom prst="roundRect">
              <a:avLst/>
            </a:prstGeom>
            <a:solidFill>
              <a:srgbClr val="74C69D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  <a:sp3d>
              <a:bevelT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FC24B5F-C38F-4667-8BC3-DC71BEB79F5C}"/>
                </a:ext>
              </a:extLst>
            </p:cNvPr>
            <p:cNvSpPr/>
            <p:nvPr/>
          </p:nvSpPr>
          <p:spPr>
            <a:xfrm>
              <a:off x="7931467" y="3221742"/>
              <a:ext cx="4101466" cy="3546336"/>
            </a:xfrm>
            <a:prstGeom prst="roundRect">
              <a:avLst/>
            </a:prstGeom>
            <a:solidFill>
              <a:srgbClr val="95D5B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  <a:sp3d>
              <a:bevelT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EA7F287-270A-4B76-A851-1BE70B624598}"/>
                </a:ext>
              </a:extLst>
            </p:cNvPr>
            <p:cNvSpPr/>
            <p:nvPr/>
          </p:nvSpPr>
          <p:spPr>
            <a:xfrm>
              <a:off x="8039100" y="2638656"/>
              <a:ext cx="3886200" cy="3171825"/>
            </a:xfrm>
            <a:prstGeom prst="roundRect">
              <a:avLst/>
            </a:prstGeom>
            <a:solidFill>
              <a:srgbClr val="B7E4C7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  <a:sp3d>
              <a:bevelT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BEF8FD2-EDD0-4250-B9BF-778A5E548AF4}"/>
                </a:ext>
              </a:extLst>
            </p:cNvPr>
            <p:cNvSpPr/>
            <p:nvPr/>
          </p:nvSpPr>
          <p:spPr>
            <a:xfrm>
              <a:off x="8298121" y="2091690"/>
              <a:ext cx="3368159" cy="3051810"/>
            </a:xfrm>
            <a:prstGeom prst="roundRect">
              <a:avLst/>
            </a:prstGeom>
            <a:solidFill>
              <a:srgbClr val="B7E4C7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  <a:sp3d>
              <a:bevelT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3BBEE2F-3A60-4F40-A88E-45109F6F8701}"/>
              </a:ext>
            </a:extLst>
          </p:cNvPr>
          <p:cNvGrpSpPr/>
          <p:nvPr/>
        </p:nvGrpSpPr>
        <p:grpSpPr>
          <a:xfrm>
            <a:off x="1002627" y="2527915"/>
            <a:ext cx="4426134" cy="1569660"/>
            <a:chOff x="1722120" y="6418420"/>
            <a:chExt cx="4426134" cy="156966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5CE8563-3097-462B-BD79-5B086405E171}"/>
                </a:ext>
              </a:extLst>
            </p:cNvPr>
            <p:cNvSpPr txBox="1"/>
            <p:nvPr/>
          </p:nvSpPr>
          <p:spPr>
            <a:xfrm>
              <a:off x="1722120" y="6418420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Baskerville Old Face" panose="02020602080505020303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3BA4A52-2FAD-46F4-89AB-8DF2C774FBFE}"/>
                </a:ext>
              </a:extLst>
            </p:cNvPr>
            <p:cNvSpPr txBox="1"/>
            <p:nvPr/>
          </p:nvSpPr>
          <p:spPr>
            <a:xfrm>
              <a:off x="2283597" y="6677980"/>
              <a:ext cx="3864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Password History Tracking</a:t>
              </a:r>
            </a:p>
            <a:p>
              <a:r>
                <a:rPr lang="en-US" sz="2400" dirty="0">
                  <a:latin typeface="Baskerville Old Face" panose="02020602080505020303" pitchFamily="18" charset="0"/>
                </a:rPr>
                <a:t>Stores the date, strength, and password.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9CFA5FC-576C-453E-BFDB-3744D749952E}"/>
              </a:ext>
            </a:extLst>
          </p:cNvPr>
          <p:cNvGrpSpPr/>
          <p:nvPr/>
        </p:nvGrpSpPr>
        <p:grpSpPr>
          <a:xfrm>
            <a:off x="564015" y="4084602"/>
            <a:ext cx="4206240" cy="1692771"/>
            <a:chOff x="1722120" y="6418420"/>
            <a:chExt cx="4206240" cy="169277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F3EAC9A-B016-4DE2-9912-B20FF2C718EF}"/>
                </a:ext>
              </a:extLst>
            </p:cNvPr>
            <p:cNvSpPr txBox="1"/>
            <p:nvPr/>
          </p:nvSpPr>
          <p:spPr>
            <a:xfrm>
              <a:off x="1722120" y="6418420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Baskerville Old Face" panose="02020602080505020303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0402845-558C-4BA3-A4DC-795CE27639EB}"/>
                </a:ext>
              </a:extLst>
            </p:cNvPr>
            <p:cNvSpPr txBox="1"/>
            <p:nvPr/>
          </p:nvSpPr>
          <p:spPr>
            <a:xfrm>
              <a:off x="2346960" y="6664641"/>
              <a:ext cx="35814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Password Generation </a:t>
              </a:r>
            </a:p>
            <a:p>
              <a:r>
                <a:rPr lang="en-US" sz="2000" dirty="0">
                  <a:latin typeface="Baskerville Old Face" panose="02020602080505020303" pitchFamily="18" charset="0"/>
                </a:rPr>
                <a:t>Generates a random strong password &amp; Calculates the entropy (strength</a:t>
              </a:r>
              <a:r>
                <a:rPr lang="en-US" sz="2400" dirty="0"/>
                <a:t>)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581DD83-2F46-4125-8499-F2BB96ABE381}"/>
              </a:ext>
            </a:extLst>
          </p:cNvPr>
          <p:cNvGrpSpPr/>
          <p:nvPr/>
        </p:nvGrpSpPr>
        <p:grpSpPr>
          <a:xfrm>
            <a:off x="508864" y="5732182"/>
            <a:ext cx="4206240" cy="2369879"/>
            <a:chOff x="1722120" y="6418420"/>
            <a:chExt cx="4206240" cy="2369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5813462-B09F-4D54-A2C9-638B530E708D}"/>
                </a:ext>
              </a:extLst>
            </p:cNvPr>
            <p:cNvSpPr txBox="1"/>
            <p:nvPr/>
          </p:nvSpPr>
          <p:spPr>
            <a:xfrm>
              <a:off x="1722120" y="6418420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Baskerville Old Face" panose="02020602080505020303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786AAB5-965E-428F-8F3F-8083123613C9}"/>
                </a:ext>
              </a:extLst>
            </p:cNvPr>
            <p:cNvSpPr txBox="1"/>
            <p:nvPr/>
          </p:nvSpPr>
          <p:spPr>
            <a:xfrm>
              <a:off x="2346960" y="6664641"/>
              <a:ext cx="358140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Password Strength</a:t>
              </a:r>
            </a:p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Check</a:t>
              </a:r>
            </a:p>
            <a:p>
              <a:r>
                <a:rPr lang="en-US" sz="2000" dirty="0">
                  <a:latin typeface="Baskerville Old Face" panose="02020602080505020303" pitchFamily="18" charset="0"/>
                </a:rPr>
                <a:t>Strength of a given password based on criteria (length, character types).</a:t>
              </a:r>
              <a:endParaRPr lang="en-US" sz="2000" b="1" dirty="0">
                <a:latin typeface="Baskerville Old Face" panose="02020602080505020303" pitchFamily="18" charset="0"/>
                <a:cs typeface="Times New Roman" panose="02020603050405020304" pitchFamily="18" charset="0"/>
              </a:endParaRPr>
            </a:p>
            <a:p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B8FEE9-C7E2-4CC3-A0D3-650CAFDBA303}"/>
              </a:ext>
            </a:extLst>
          </p:cNvPr>
          <p:cNvGrpSpPr/>
          <p:nvPr/>
        </p:nvGrpSpPr>
        <p:grpSpPr>
          <a:xfrm>
            <a:off x="13971893" y="2630270"/>
            <a:ext cx="4239907" cy="1569660"/>
            <a:chOff x="1722120" y="6418420"/>
            <a:chExt cx="4239907" cy="156966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7F96B-725F-44D8-9C7C-2C7148CA1767}"/>
                </a:ext>
              </a:extLst>
            </p:cNvPr>
            <p:cNvSpPr txBox="1"/>
            <p:nvPr/>
          </p:nvSpPr>
          <p:spPr>
            <a:xfrm>
              <a:off x="1722120" y="6418420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Baskerville Old Face" panose="02020602080505020303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5225B6E-BF93-421E-BC6B-3428C7AB84D9}"/>
                </a:ext>
              </a:extLst>
            </p:cNvPr>
            <p:cNvSpPr txBox="1"/>
            <p:nvPr/>
          </p:nvSpPr>
          <p:spPr>
            <a:xfrm>
              <a:off x="2380627" y="6664641"/>
              <a:ext cx="35814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Security Tips</a:t>
              </a:r>
            </a:p>
            <a:p>
              <a:r>
                <a:rPr lang="en-US" sz="2000" dirty="0">
                  <a:latin typeface="Baskerville Old Face" panose="02020602080505020303" pitchFamily="18" charset="0"/>
                </a:rPr>
                <a:t>Provides tips for creating strong passwords</a:t>
              </a:r>
              <a:endParaRPr lang="en-US" sz="2000" dirty="0">
                <a:latin typeface="Baskerville Old Face" panose="02020602080505020303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FC4BFD0-9260-437C-9BEB-9F25995EFE02}"/>
              </a:ext>
            </a:extLst>
          </p:cNvPr>
          <p:cNvGrpSpPr/>
          <p:nvPr/>
        </p:nvGrpSpPr>
        <p:grpSpPr>
          <a:xfrm>
            <a:off x="13764723" y="4233324"/>
            <a:ext cx="4206240" cy="1569660"/>
            <a:chOff x="1722120" y="6418420"/>
            <a:chExt cx="4206240" cy="156966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0173FB-9BC4-4584-81DA-551D58A29BF1}"/>
                </a:ext>
              </a:extLst>
            </p:cNvPr>
            <p:cNvSpPr txBox="1"/>
            <p:nvPr/>
          </p:nvSpPr>
          <p:spPr>
            <a:xfrm>
              <a:off x="1722120" y="6418420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Baskerville Old Face" panose="02020602080505020303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B57384-1E17-4797-8E3D-B1C9D5F90243}"/>
                </a:ext>
              </a:extLst>
            </p:cNvPr>
            <p:cNvSpPr txBox="1"/>
            <p:nvPr/>
          </p:nvSpPr>
          <p:spPr>
            <a:xfrm>
              <a:off x="2346960" y="6664641"/>
              <a:ext cx="35814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Strength Suggestion and Improvements</a:t>
              </a:r>
            </a:p>
            <a:p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00221F-C312-4F4A-897F-7F96E08D50F3}"/>
              </a:ext>
            </a:extLst>
          </p:cNvPr>
          <p:cNvGrpSpPr/>
          <p:nvPr/>
        </p:nvGrpSpPr>
        <p:grpSpPr>
          <a:xfrm>
            <a:off x="14148767" y="5836378"/>
            <a:ext cx="4206240" cy="1569660"/>
            <a:chOff x="1722120" y="6418420"/>
            <a:chExt cx="4206240" cy="156966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7CEEB68-00FA-46D0-AD53-84288496774C}"/>
                </a:ext>
              </a:extLst>
            </p:cNvPr>
            <p:cNvSpPr txBox="1"/>
            <p:nvPr/>
          </p:nvSpPr>
          <p:spPr>
            <a:xfrm>
              <a:off x="1722120" y="6418420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Baskerville Old Face" panose="02020602080505020303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D0A860-D4FB-4308-818F-5E1D72029ACC}"/>
                </a:ext>
              </a:extLst>
            </p:cNvPr>
            <p:cNvSpPr txBox="1"/>
            <p:nvPr/>
          </p:nvSpPr>
          <p:spPr>
            <a:xfrm>
              <a:off x="2346960" y="6664641"/>
              <a:ext cx="35814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Interactive User Interface</a:t>
              </a:r>
            </a:p>
            <a:p>
              <a:r>
                <a:rPr lang="en-US" sz="2000" dirty="0">
                  <a:latin typeface="Baskerville Old Face" panose="02020602080505020303" pitchFamily="18" charset="0"/>
                </a:rPr>
                <a:t>Menu Options</a:t>
              </a:r>
              <a:endParaRPr lang="en-US" sz="2000" dirty="0">
                <a:latin typeface="Baskerville Old Face" panose="02020602080505020303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Baskerville Old Face" panose="02020602080505020303" pitchFamily="18" charset="0"/>
                </a:rPr>
                <a:t>User Prompts</a:t>
              </a:r>
              <a:endParaRPr lang="en-US" sz="2000" dirty="0">
                <a:latin typeface="Baskerville Old Face" panose="02020602080505020303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6306E0D-F403-4985-BFE9-F9F34B546F46}"/>
              </a:ext>
            </a:extLst>
          </p:cNvPr>
          <p:cNvSpPr txBox="1"/>
          <p:nvPr/>
        </p:nvSpPr>
        <p:spPr>
          <a:xfrm>
            <a:off x="5457925" y="3174021"/>
            <a:ext cx="450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………………….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DE0624-C9C7-4EB3-B437-B6501F1D44AB}"/>
              </a:ext>
            </a:extLst>
          </p:cNvPr>
          <p:cNvSpPr txBox="1"/>
          <p:nvPr/>
        </p:nvSpPr>
        <p:spPr>
          <a:xfrm>
            <a:off x="11214437" y="3497005"/>
            <a:ext cx="450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………………………..….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5C2B7AB-941E-41CD-AE10-E51C998D1F56}"/>
              </a:ext>
            </a:extLst>
          </p:cNvPr>
          <p:cNvSpPr txBox="1"/>
          <p:nvPr/>
        </p:nvSpPr>
        <p:spPr>
          <a:xfrm>
            <a:off x="4724670" y="4604333"/>
            <a:ext cx="450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…………………..….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96067D-D5DC-4BB8-8EEB-1E3862FA5842}"/>
              </a:ext>
            </a:extLst>
          </p:cNvPr>
          <p:cNvSpPr txBox="1"/>
          <p:nvPr/>
        </p:nvSpPr>
        <p:spPr>
          <a:xfrm>
            <a:off x="11647019" y="4783816"/>
            <a:ext cx="450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…………………..….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E50AF99-F8B1-43E2-B1B0-63B154E5B438}"/>
              </a:ext>
            </a:extLst>
          </p:cNvPr>
          <p:cNvSpPr txBox="1"/>
          <p:nvPr/>
        </p:nvSpPr>
        <p:spPr>
          <a:xfrm>
            <a:off x="4271182" y="5971814"/>
            <a:ext cx="450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…………………..….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F25CD5C-8CE5-48E2-9299-C55EE5592F7B}"/>
              </a:ext>
            </a:extLst>
          </p:cNvPr>
          <p:cNvSpPr txBox="1"/>
          <p:nvPr/>
        </p:nvSpPr>
        <p:spPr>
          <a:xfrm>
            <a:off x="11589083" y="6393399"/>
            <a:ext cx="450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……………………....….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B9EA1B6-654A-49B3-8FE1-AE8B7E43C17E}"/>
              </a:ext>
            </a:extLst>
          </p:cNvPr>
          <p:cNvSpPr/>
          <p:nvPr/>
        </p:nvSpPr>
        <p:spPr>
          <a:xfrm>
            <a:off x="5341102" y="3239233"/>
            <a:ext cx="375782" cy="3693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C843489-BCE1-45EA-81AF-EFADA3BF2D57}"/>
              </a:ext>
            </a:extLst>
          </p:cNvPr>
          <p:cNvSpPr/>
          <p:nvPr/>
        </p:nvSpPr>
        <p:spPr>
          <a:xfrm>
            <a:off x="13490275" y="3568785"/>
            <a:ext cx="375782" cy="3693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D95C657-71B9-4CE3-A61D-8A2D47CE0B3F}"/>
              </a:ext>
            </a:extLst>
          </p:cNvPr>
          <p:cNvSpPr/>
          <p:nvPr/>
        </p:nvSpPr>
        <p:spPr>
          <a:xfrm>
            <a:off x="13452303" y="4859996"/>
            <a:ext cx="375782" cy="3693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DED025-A0A9-440D-B125-5B819B98559B}"/>
              </a:ext>
            </a:extLst>
          </p:cNvPr>
          <p:cNvSpPr/>
          <p:nvPr/>
        </p:nvSpPr>
        <p:spPr>
          <a:xfrm>
            <a:off x="13646742" y="6464017"/>
            <a:ext cx="375782" cy="3693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CDCEDD2-305B-444F-B5B0-AFD505981EB0}"/>
              </a:ext>
            </a:extLst>
          </p:cNvPr>
          <p:cNvSpPr/>
          <p:nvPr/>
        </p:nvSpPr>
        <p:spPr>
          <a:xfrm>
            <a:off x="4724669" y="4670838"/>
            <a:ext cx="375782" cy="3693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79C406F-C45C-4616-BCF8-5D59B0B81ADE}"/>
              </a:ext>
            </a:extLst>
          </p:cNvPr>
          <p:cNvSpPr/>
          <p:nvPr/>
        </p:nvSpPr>
        <p:spPr>
          <a:xfrm>
            <a:off x="4083291" y="6026351"/>
            <a:ext cx="375782" cy="3693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Graphic 106" descr="Playbook">
            <a:extLst>
              <a:ext uri="{FF2B5EF4-FFF2-40B4-BE49-F238E27FC236}">
                <a16:creationId xmlns:a16="http://schemas.microsoft.com/office/drawing/2014/main" id="{B18951C6-7E5B-4E31-9874-8FBE5431D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9352" y="286804"/>
            <a:ext cx="1921001" cy="19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6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7B8BCE-BE82-4C57-AD56-CD3013F4465A}"/>
              </a:ext>
            </a:extLst>
          </p:cNvPr>
          <p:cNvSpPr txBox="1"/>
          <p:nvPr/>
        </p:nvSpPr>
        <p:spPr>
          <a:xfrm>
            <a:off x="1447800" y="1159069"/>
            <a:ext cx="9157854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Work-Flow Of The Tool</a:t>
            </a:r>
          </a:p>
        </p:txBody>
      </p:sp>
      <p:pic>
        <p:nvPicPr>
          <p:cNvPr id="4" name="Graphic 3" descr="Gears">
            <a:extLst>
              <a:ext uri="{FF2B5EF4-FFF2-40B4-BE49-F238E27FC236}">
                <a16:creationId xmlns:a16="http://schemas.microsoft.com/office/drawing/2014/main" id="{37411F6E-DD60-4B12-904A-C4B93B1E1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3199" y="1062600"/>
            <a:ext cx="1143001" cy="9735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A885A1B-E787-417E-B64B-92DFA958B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00300"/>
            <a:ext cx="1233382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Prompts the user to enter a password.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Analyzes the strength of the entered password based on length and character variety.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Calculates and displays the password's entropy.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Checks if the password is common.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Provides feedback and suggestions for improving the password.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Offers to generate a strong password if the entered password is weak.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Adds the analyzed password to the history.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Provides options to check another password, view history, see tips, or exit.</a:t>
            </a: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7DF9D920-16A1-42CD-8DCA-88D34499786A}"/>
              </a:ext>
            </a:extLst>
          </p:cNvPr>
          <p:cNvSpPr txBox="1"/>
          <p:nvPr/>
        </p:nvSpPr>
        <p:spPr>
          <a:xfrm>
            <a:off x="14010226" y="4610100"/>
            <a:ext cx="2128164" cy="303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552" name="Group 8">
            <a:extLst>
              <a:ext uri="{FF2B5EF4-FFF2-40B4-BE49-F238E27FC236}">
                <a16:creationId xmlns:a16="http://schemas.microsoft.com/office/drawing/2014/main" id="{3079818F-80D6-447D-8B75-2A1C55477E05}"/>
              </a:ext>
            </a:extLst>
          </p:cNvPr>
          <p:cNvGrpSpPr/>
          <p:nvPr/>
        </p:nvGrpSpPr>
        <p:grpSpPr>
          <a:xfrm>
            <a:off x="12941156" y="3619076"/>
            <a:ext cx="4250666" cy="3503941"/>
            <a:chOff x="0" y="0"/>
            <a:chExt cx="1370255" cy="1129539"/>
          </a:xfrm>
          <a:effectLst>
            <a:glow rad="850900">
              <a:schemeClr val="bg1">
                <a:lumMod val="95000"/>
                <a:lumOff val="5000"/>
                <a:alpha val="40000"/>
              </a:schemeClr>
            </a:glow>
            <a:reflection blurRad="431800" stA="45000" endPos="69000" dist="50800" dir="5400000" sy="-100000" algn="bl" rotWithShape="0"/>
          </a:effectLst>
        </p:grpSpPr>
        <p:sp>
          <p:nvSpPr>
            <p:cNvPr id="553" name="Freeform 9">
              <a:extLst>
                <a:ext uri="{FF2B5EF4-FFF2-40B4-BE49-F238E27FC236}">
                  <a16:creationId xmlns:a16="http://schemas.microsoft.com/office/drawing/2014/main" id="{831AF2FE-D6DA-417C-8A3C-EA9F6A2281E3}"/>
                </a:ext>
              </a:extLst>
            </p:cNvPr>
            <p:cNvSpPr/>
            <p:nvPr/>
          </p:nvSpPr>
          <p:spPr>
            <a:xfrm>
              <a:off x="0" y="0"/>
              <a:ext cx="1370255" cy="1129539"/>
            </a:xfrm>
            <a:custGeom>
              <a:avLst/>
              <a:gdLst/>
              <a:ahLst/>
              <a:cxnLst/>
              <a:rect l="l" t="t" r="r" b="b"/>
              <a:pathLst>
                <a:path w="1370255" h="1129539">
                  <a:moveTo>
                    <a:pt x="0" y="0"/>
                  </a:moveTo>
                  <a:lnTo>
                    <a:pt x="1370255" y="0"/>
                  </a:lnTo>
                  <a:lnTo>
                    <a:pt x="1370255" y="1129539"/>
                  </a:lnTo>
                  <a:lnTo>
                    <a:pt x="0" y="1129539"/>
                  </a:lnTo>
                  <a:close/>
                </a:path>
              </a:pathLst>
            </a:custGeom>
            <a:blipFill>
              <a:blip r:embed="rId4"/>
              <a:stretch>
                <a:fillRect l="-23273" r="-23273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03113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_2">
            <a:extLst>
              <a:ext uri="{FF2B5EF4-FFF2-40B4-BE49-F238E27FC236}">
                <a16:creationId xmlns:a16="http://schemas.microsoft.com/office/drawing/2014/main" id="{7E14A7B8-B0A8-4130-8911-585C0072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96" y="2417206"/>
            <a:ext cx="6248400" cy="2556988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457200">
              <a:schemeClr val="bg1">
                <a:lumMod val="95000"/>
                <a:lumOff val="5000"/>
                <a:alpha val="40000"/>
              </a:schemeClr>
            </a:glow>
            <a:reflection stA="0" endPos="65000" dist="50800" dir="5400000" sy="-100000" algn="bl" rotWithShape="0"/>
          </a:effectLst>
        </p:spPr>
      </p:pic>
      <p:pic>
        <p:nvPicPr>
          <p:cNvPr id="3" name="Picture 2" descr="ENT">
            <a:extLst>
              <a:ext uri="{FF2B5EF4-FFF2-40B4-BE49-F238E27FC236}">
                <a16:creationId xmlns:a16="http://schemas.microsoft.com/office/drawing/2014/main" id="{EC33A3C0-BBF9-4D60-9A09-3D6A3DED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96" y="5981700"/>
            <a:ext cx="6266464" cy="228600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glow rad="698500">
              <a:schemeClr val="bg1">
                <a:lumMod val="95000"/>
                <a:lumOff val="5000"/>
                <a:alpha val="40000"/>
              </a:schemeClr>
            </a:glow>
            <a:reflection stA="45000" endPos="0" dist="508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97696-CECB-4433-A5CE-34E1A2DE85FF}"/>
              </a:ext>
            </a:extLst>
          </p:cNvPr>
          <p:cNvSpPr txBox="1"/>
          <p:nvPr/>
        </p:nvSpPr>
        <p:spPr>
          <a:xfrm>
            <a:off x="4191000" y="571500"/>
            <a:ext cx="10432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Strength Criteria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D9DC0-EE55-4E88-A5D0-A5894C1A451C}"/>
              </a:ext>
            </a:extLst>
          </p:cNvPr>
          <p:cNvSpPr txBox="1"/>
          <p:nvPr/>
        </p:nvSpPr>
        <p:spPr>
          <a:xfrm>
            <a:off x="9893642" y="5981700"/>
            <a:ext cx="915162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 b="1" dirty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Entropy Calculation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dirty="0">
                <a:latin typeface="Baskerville Old Face" panose="02020602080505020303" pitchFamily="18" charset="0"/>
                <a:ea typeface="Oswald"/>
                <a:cs typeface="Times New Roman" panose="02020603050405020304" charset="0"/>
                <a:sym typeface="Oswald"/>
              </a:rPr>
              <a:t>Higher entropy = stronger password.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dirty="0">
                <a:latin typeface="Baskerville Old Face" panose="02020602080505020303" pitchFamily="18" charset="0"/>
                <a:ea typeface="Oswald"/>
                <a:cs typeface="Times New Roman" panose="02020603050405020304" charset="0"/>
                <a:sym typeface="Oswald"/>
              </a:rPr>
              <a:t>-&gt;Formula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dirty="0">
                <a:latin typeface="Baskerville Old Face" panose="02020602080505020303" pitchFamily="18" charset="0"/>
                <a:ea typeface="Oswald"/>
                <a:cs typeface="Times New Roman" panose="02020603050405020304" charset="0"/>
                <a:sym typeface="Oswald"/>
              </a:rPr>
              <a:t>entropy= L*log2 (N)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dirty="0">
                <a:latin typeface="Baskerville Old Face" panose="02020602080505020303" pitchFamily="18" charset="0"/>
                <a:ea typeface="Oswald"/>
                <a:cs typeface="Times New Roman" panose="02020603050405020304" charset="0"/>
                <a:sym typeface="Oswald"/>
              </a:rPr>
              <a:t>where L = length and N = character pool 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Baskerville Old Face" panose="02020602080505020303" pitchFamily="18" charset="0"/>
              <a:ea typeface="Oswald"/>
              <a:cs typeface="Times New Roman" panose="02020603050405020304" charset="0"/>
              <a:sym typeface="Oswa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C0750-9C50-4D57-BF58-456B71DFD33C}"/>
              </a:ext>
            </a:extLst>
          </p:cNvPr>
          <p:cNvSpPr txBox="1"/>
          <p:nvPr/>
        </p:nvSpPr>
        <p:spPr>
          <a:xfrm>
            <a:off x="9865702" y="2348805"/>
            <a:ext cx="643128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Baskerville Old Face" panose="02020602080505020303" pitchFamily="18" charset="0"/>
              </a:rPr>
              <a:t>Entropy</a:t>
            </a:r>
          </a:p>
          <a:p>
            <a:r>
              <a:rPr lang="en-US" sz="2800" dirty="0">
                <a:latin typeface="Baskerville Old Face" panose="02020602080505020303" pitchFamily="18" charset="0"/>
              </a:rPr>
              <a:t> In the context of passwords, measures the randomness and unpredictability of a password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9EDA0-85C1-4B4E-AF32-302F770EF219}"/>
              </a:ext>
            </a:extLst>
          </p:cNvPr>
          <p:cNvSpPr txBox="1"/>
          <p:nvPr/>
        </p:nvSpPr>
        <p:spPr>
          <a:xfrm>
            <a:off x="9921240" y="4188112"/>
            <a:ext cx="47021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</a:rPr>
              <a:t>-&gt;It helps to determine how difficult it is for someone to guess or crack the password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BC31D8B0-A946-407C-9D13-5804B87099F3}"/>
              </a:ext>
            </a:extLst>
          </p:cNvPr>
          <p:cNvSpPr/>
          <p:nvPr/>
        </p:nvSpPr>
        <p:spPr>
          <a:xfrm>
            <a:off x="9311640" y="5981700"/>
            <a:ext cx="533400" cy="541020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biLevel thresh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AEEA3A34-BFAB-46D8-AE29-5A661C060D2D}"/>
              </a:ext>
            </a:extLst>
          </p:cNvPr>
          <p:cNvSpPr/>
          <p:nvPr/>
        </p:nvSpPr>
        <p:spPr>
          <a:xfrm>
            <a:off x="9311640" y="2383095"/>
            <a:ext cx="533400" cy="541020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biLevel thresh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4191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D5BD06-7338-43BF-B6B3-1FCF65C96659}"/>
              </a:ext>
            </a:extLst>
          </p:cNvPr>
          <p:cNvGrpSpPr/>
          <p:nvPr/>
        </p:nvGrpSpPr>
        <p:grpSpPr>
          <a:xfrm>
            <a:off x="8343318" y="1538985"/>
            <a:ext cx="8370872" cy="5791200"/>
            <a:chOff x="8343318" y="1538985"/>
            <a:chExt cx="8370872" cy="57912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F9315-4B74-4079-9E18-F4BC3B1276CF}"/>
                </a:ext>
              </a:extLst>
            </p:cNvPr>
            <p:cNvSpPr txBox="1"/>
            <p:nvPr/>
          </p:nvSpPr>
          <p:spPr>
            <a:xfrm>
              <a:off x="8343318" y="1538985"/>
              <a:ext cx="8370872" cy="57912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65021-4195-467C-8CE7-BC2278914CC1}"/>
                </a:ext>
              </a:extLst>
            </p:cNvPr>
            <p:cNvSpPr txBox="1"/>
            <p:nvPr/>
          </p:nvSpPr>
          <p:spPr>
            <a:xfrm>
              <a:off x="8400410" y="1538985"/>
              <a:ext cx="83137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🔒 Password Strength Analysis Tool!!!...</a:t>
              </a:r>
            </a:p>
            <a:p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Password to check its Strength:</a:t>
              </a:r>
              <a:endPara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6E3B2EAD-4FBE-4542-AF5B-D15437F25187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19893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C23C6BE0-BBB7-4B7F-B83D-E7F61FFB878B}"/>
              </a:ext>
            </a:extLst>
          </p:cNvPr>
          <p:cNvSpPr/>
          <p:nvPr/>
        </p:nvSpPr>
        <p:spPr>
          <a:xfrm>
            <a:off x="-228600" y="427819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064F6EE2-A8DA-46AB-9236-7A3B10B33E8B}"/>
              </a:ext>
            </a:extLst>
          </p:cNvPr>
          <p:cNvSpPr/>
          <p:nvPr/>
        </p:nvSpPr>
        <p:spPr>
          <a:xfrm>
            <a:off x="4095693" y="4336473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8A6C2F67-D2ED-4C36-976A-D7E918071C64}"/>
              </a:ext>
            </a:extLst>
          </p:cNvPr>
          <p:cNvSpPr/>
          <p:nvPr/>
        </p:nvSpPr>
        <p:spPr>
          <a:xfrm>
            <a:off x="4061058" y="5767578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479968B6-6575-4B57-A57C-C35BC9977CA2}"/>
              </a:ext>
            </a:extLst>
          </p:cNvPr>
          <p:cNvSpPr/>
          <p:nvPr/>
        </p:nvSpPr>
        <p:spPr>
          <a:xfrm>
            <a:off x="7198109" y="262710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95E5CCD9-259E-4E0A-8E13-DFADEF403235}"/>
              </a:ext>
            </a:extLst>
          </p:cNvPr>
          <p:cNvSpPr/>
          <p:nvPr/>
        </p:nvSpPr>
        <p:spPr>
          <a:xfrm>
            <a:off x="7162802" y="427819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0542F4-46D4-40E2-B857-573FC7B2CBDC}"/>
              </a:ext>
            </a:extLst>
          </p:cNvPr>
          <p:cNvSpPr txBox="1"/>
          <p:nvPr/>
        </p:nvSpPr>
        <p:spPr>
          <a:xfrm>
            <a:off x="8343318" y="1538985"/>
            <a:ext cx="8370872" cy="57912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9D22F-9DE5-40D5-9BDD-44BA2D0035A3}"/>
              </a:ext>
            </a:extLst>
          </p:cNvPr>
          <p:cNvSpPr txBox="1"/>
          <p:nvPr/>
        </p:nvSpPr>
        <p:spPr>
          <a:xfrm>
            <a:off x="8400410" y="1538985"/>
            <a:ext cx="831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🔒 Password Strength Analysis Tool!!!...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Password to check its Strength: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Abdul123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694E697-62C6-4C80-A5D3-E08A2BA2F180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44296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38889E-6 7.40741E-7 L 1.38889E-6 -0.144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3.95062E-6 L 0.16771 -0.005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-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3.82716E-6 L 0.00208 -0.1575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78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71322E-17 -2.96296E-6 L 0.02517 -0.0035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D5BD06-7338-43BF-B6B3-1FCF65C96659}"/>
              </a:ext>
            </a:extLst>
          </p:cNvPr>
          <p:cNvGrpSpPr/>
          <p:nvPr/>
        </p:nvGrpSpPr>
        <p:grpSpPr>
          <a:xfrm>
            <a:off x="8343318" y="1538985"/>
            <a:ext cx="8370872" cy="5791200"/>
            <a:chOff x="8343318" y="1538985"/>
            <a:chExt cx="8370872" cy="57912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F9315-4B74-4079-9E18-F4BC3B1276CF}"/>
                </a:ext>
              </a:extLst>
            </p:cNvPr>
            <p:cNvSpPr txBox="1"/>
            <p:nvPr/>
          </p:nvSpPr>
          <p:spPr>
            <a:xfrm>
              <a:off x="8343318" y="1538985"/>
              <a:ext cx="8370872" cy="57912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65021-4195-467C-8CE7-BC2278914CC1}"/>
                </a:ext>
              </a:extLst>
            </p:cNvPr>
            <p:cNvSpPr txBox="1"/>
            <p:nvPr/>
          </p:nvSpPr>
          <p:spPr>
            <a:xfrm>
              <a:off x="8400410" y="1538985"/>
              <a:ext cx="83137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🔒 Password Strength Analysis Tool!!!...</a:t>
              </a:r>
            </a:p>
            <a:p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Password to check its Strength: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Abdul123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🔒 Password Strength: ####- Moderate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📊 Password Entropy: 47.6336 bits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Consider adding a special character (!, @, #, etc.).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🤖 Would you like a randomly generated strong password? (yes/no):</a:t>
              </a:r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E072A767-1DC5-4BA4-B06D-99AEA867AD77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36162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C23C6BE0-BBB7-4B7F-B83D-E7F61FFB878B}"/>
              </a:ext>
            </a:extLst>
          </p:cNvPr>
          <p:cNvSpPr/>
          <p:nvPr/>
        </p:nvSpPr>
        <p:spPr>
          <a:xfrm>
            <a:off x="-228600" y="427819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064F6EE2-A8DA-46AB-9236-7A3B10B33E8B}"/>
              </a:ext>
            </a:extLst>
          </p:cNvPr>
          <p:cNvSpPr/>
          <p:nvPr/>
        </p:nvSpPr>
        <p:spPr>
          <a:xfrm>
            <a:off x="4095693" y="4336473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8A6C2F67-D2ED-4C36-976A-D7E918071C64}"/>
              </a:ext>
            </a:extLst>
          </p:cNvPr>
          <p:cNvSpPr/>
          <p:nvPr/>
        </p:nvSpPr>
        <p:spPr>
          <a:xfrm>
            <a:off x="4061058" y="5767578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479968B6-6575-4B57-A57C-C35BC9977CA2}"/>
              </a:ext>
            </a:extLst>
          </p:cNvPr>
          <p:cNvSpPr/>
          <p:nvPr/>
        </p:nvSpPr>
        <p:spPr>
          <a:xfrm>
            <a:off x="7198109" y="262710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95E5CCD9-259E-4E0A-8E13-DFADEF403235}"/>
              </a:ext>
            </a:extLst>
          </p:cNvPr>
          <p:cNvSpPr/>
          <p:nvPr/>
        </p:nvSpPr>
        <p:spPr>
          <a:xfrm>
            <a:off x="7162802" y="427819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0542F4-46D4-40E2-B857-573FC7B2CBDC}"/>
              </a:ext>
            </a:extLst>
          </p:cNvPr>
          <p:cNvSpPr txBox="1"/>
          <p:nvPr/>
        </p:nvSpPr>
        <p:spPr>
          <a:xfrm>
            <a:off x="8343318" y="1538985"/>
            <a:ext cx="8370872" cy="57912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9D22F-9DE5-40D5-9BDD-44BA2D0035A3}"/>
              </a:ext>
            </a:extLst>
          </p:cNvPr>
          <p:cNvSpPr txBox="1"/>
          <p:nvPr/>
        </p:nvSpPr>
        <p:spPr>
          <a:xfrm>
            <a:off x="8400410" y="1538985"/>
            <a:ext cx="8313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🔒 Password Strength Analysis Tool!!!...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Password to check its Strength: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🔒 Password Strength: ####- Moderate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 Password Entropy: 47.6336 bits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adding a special character (!, @, #, etc.).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🤖 Would you like a randomly generated strong password? (yes/no):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  <a:p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C36BF5BB-BCCF-43D2-A847-48DE973F6A41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225225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38889E-6 7.40741E-7 L 1.38889E-6 -0.144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3.95062E-6 L 0.16771 -0.005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-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3.82716E-6 L 0.00208 -0.1575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78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71322E-17 -2.96296E-6 L 0.02517 -0.0035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2A6FDF89-E606-4015-A9C5-5CA8682C758F}"/>
              </a:ext>
            </a:extLst>
          </p:cNvPr>
          <p:cNvGrpSpPr/>
          <p:nvPr/>
        </p:nvGrpSpPr>
        <p:grpSpPr>
          <a:xfrm>
            <a:off x="5767711" y="246385"/>
            <a:ext cx="6392851" cy="4399381"/>
            <a:chOff x="5304404" y="391866"/>
            <a:chExt cx="6392851" cy="4399381"/>
          </a:xfrm>
        </p:grpSpPr>
        <p:grpSp>
          <p:nvGrpSpPr>
            <p:cNvPr id="37" name="Group 15">
              <a:extLst>
                <a:ext uri="{FF2B5EF4-FFF2-40B4-BE49-F238E27FC236}">
                  <a16:creationId xmlns:a16="http://schemas.microsoft.com/office/drawing/2014/main" id="{7D9391B2-810B-47E8-AEC7-75A51B1C47DE}"/>
                </a:ext>
              </a:extLst>
            </p:cNvPr>
            <p:cNvGrpSpPr/>
            <p:nvPr/>
          </p:nvGrpSpPr>
          <p:grpSpPr>
            <a:xfrm>
              <a:off x="7297874" y="391866"/>
              <a:ext cx="4399381" cy="4399381"/>
              <a:chOff x="0" y="0"/>
              <a:chExt cx="812800" cy="812800"/>
            </a:xfrm>
          </p:grpSpPr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79382C51-D931-4771-ABF1-79DA24254C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D9D9D9">
                    <a:alpha val="62745"/>
                  </a:srgbClr>
                </a:solidFill>
                <a:prstDash val="solid"/>
                <a:miter/>
              </a:ln>
            </p:spPr>
          </p:sp>
          <p:sp>
            <p:nvSpPr>
              <p:cNvPr id="39" name="TextBox 17">
                <a:extLst>
                  <a:ext uri="{FF2B5EF4-FFF2-40B4-BE49-F238E27FC236}">
                    <a16:creationId xmlns:a16="http://schemas.microsoft.com/office/drawing/2014/main" id="{313D774E-1A9C-4E8A-BB18-8F1C9FF1CF8C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1C58F864-038F-4F86-8DCB-1AB7638FEBD0}"/>
                </a:ext>
              </a:extLst>
            </p:cNvPr>
            <p:cNvGrpSpPr/>
            <p:nvPr/>
          </p:nvGrpSpPr>
          <p:grpSpPr>
            <a:xfrm>
              <a:off x="5304404" y="391866"/>
              <a:ext cx="4399381" cy="4399381"/>
              <a:chOff x="0" y="0"/>
              <a:chExt cx="812800" cy="812800"/>
            </a:xfrm>
          </p:grpSpPr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47A086C4-0621-4E67-B385-0E80F72C676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D9D9D9">
                    <a:alpha val="62745"/>
                  </a:srgbClr>
                </a:solidFill>
                <a:prstDash val="solid"/>
                <a:miter/>
              </a:ln>
            </p:spPr>
          </p:sp>
          <p:sp>
            <p:nvSpPr>
              <p:cNvPr id="42" name="TextBox 17">
                <a:extLst>
                  <a:ext uri="{FF2B5EF4-FFF2-40B4-BE49-F238E27FC236}">
                    <a16:creationId xmlns:a16="http://schemas.microsoft.com/office/drawing/2014/main" id="{63C7B546-BEBA-4A75-8B12-241DDB5CB3F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83" name="Freeform 20">
            <a:extLst>
              <a:ext uri="{FF2B5EF4-FFF2-40B4-BE49-F238E27FC236}">
                <a16:creationId xmlns:a16="http://schemas.microsoft.com/office/drawing/2014/main" id="{61C81AD7-A834-4285-B515-9197B469208E}"/>
              </a:ext>
            </a:extLst>
          </p:cNvPr>
          <p:cNvSpPr/>
          <p:nvPr/>
        </p:nvSpPr>
        <p:spPr>
          <a:xfrm>
            <a:off x="12348562" y="744120"/>
            <a:ext cx="4572000" cy="439938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D17003C-93A6-49B1-B538-761AFA23A457}"/>
              </a:ext>
            </a:extLst>
          </p:cNvPr>
          <p:cNvGrpSpPr/>
          <p:nvPr/>
        </p:nvGrpSpPr>
        <p:grpSpPr>
          <a:xfrm>
            <a:off x="1585165" y="1235285"/>
            <a:ext cx="11414717" cy="2318058"/>
            <a:chOff x="1676400" y="1041368"/>
            <a:chExt cx="11414717" cy="231805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90C6D8B-29E4-4F5A-9D40-C3D9FBD8301C}"/>
                </a:ext>
              </a:extLst>
            </p:cNvPr>
            <p:cNvSpPr txBox="1"/>
            <p:nvPr/>
          </p:nvSpPr>
          <p:spPr>
            <a:xfrm>
              <a:off x="2796862" y="2405319"/>
              <a:ext cx="7315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Bahnschrift Light" panose="020B0502040204020203" pitchFamily="34" charset="0"/>
                  <a:cs typeface="Arial" panose="020B0604020202020204" pitchFamily="34" charset="0"/>
                </a:rPr>
                <a:t>Enhancing Digital Security Through Strong Passwords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C589A98-540B-4CD3-B579-A8AFA1A7086F}"/>
                </a:ext>
              </a:extLst>
            </p:cNvPr>
            <p:cNvGrpSpPr/>
            <p:nvPr/>
          </p:nvGrpSpPr>
          <p:grpSpPr>
            <a:xfrm>
              <a:off x="1676400" y="1041368"/>
              <a:ext cx="11414717" cy="1367939"/>
              <a:chOff x="1752600" y="1005670"/>
              <a:chExt cx="11414717" cy="136793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1D8235-93F3-4279-846E-B12780AEE13D}"/>
                  </a:ext>
                </a:extLst>
              </p:cNvPr>
              <p:cNvSpPr txBox="1"/>
              <p:nvPr/>
            </p:nvSpPr>
            <p:spPr>
              <a:xfrm>
                <a:off x="2111390" y="1005670"/>
                <a:ext cx="11055927" cy="1367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1215"/>
                  </a:lnSpc>
                </a:pPr>
                <a:r>
                  <a:rPr lang="en-US" sz="6600" b="1" dirty="0">
                    <a:latin typeface="Times New Roman" panose="02020603050405020304" pitchFamily="18" charset="0"/>
                    <a:ea typeface="Tomorrow"/>
                    <a:cs typeface="Times New Roman" panose="02020603050405020304" pitchFamily="18" charset="0"/>
                    <a:sym typeface="Tomorrow"/>
                  </a:rPr>
                  <a:t>Password Strength Analysis </a:t>
                </a:r>
              </a:p>
            </p:txBody>
          </p:sp>
          <p:sp>
            <p:nvSpPr>
              <p:cNvPr id="87" name="Freeform 3">
                <a:extLst>
                  <a:ext uri="{FF2B5EF4-FFF2-40B4-BE49-F238E27FC236}">
                    <a16:creationId xmlns:a16="http://schemas.microsoft.com/office/drawing/2014/main" id="{3F005DB5-82FB-463A-B40D-4D860FF81BEF}"/>
                  </a:ext>
                </a:extLst>
              </p:cNvPr>
              <p:cNvSpPr/>
              <p:nvPr/>
            </p:nvSpPr>
            <p:spPr>
              <a:xfrm>
                <a:off x="1752600" y="1409700"/>
                <a:ext cx="717581" cy="844471"/>
              </a:xfrm>
              <a:custGeom>
                <a:avLst/>
                <a:gdLst/>
                <a:ahLst/>
                <a:cxnLst/>
                <a:rect l="l" t="t" r="r" b="b"/>
                <a:pathLst>
                  <a:path w="717581" h="844471">
                    <a:moveTo>
                      <a:pt x="0" y="0"/>
                    </a:moveTo>
                    <a:lnTo>
                      <a:pt x="717582" y="0"/>
                    </a:lnTo>
                    <a:lnTo>
                      <a:pt x="717582" y="844471"/>
                    </a:lnTo>
                    <a:lnTo>
                      <a:pt x="0" y="84447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02F3715-B272-4C0F-93DB-3A0C3977B836}"/>
              </a:ext>
            </a:extLst>
          </p:cNvPr>
          <p:cNvGrpSpPr/>
          <p:nvPr/>
        </p:nvGrpSpPr>
        <p:grpSpPr>
          <a:xfrm>
            <a:off x="457200" y="6721117"/>
            <a:ext cx="9151620" cy="723900"/>
            <a:chOff x="-22860" y="6800363"/>
            <a:chExt cx="9151620" cy="7239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6D63AED-70ED-47C8-A257-7E6F369F55DB}"/>
                </a:ext>
              </a:extLst>
            </p:cNvPr>
            <p:cNvGrpSpPr/>
            <p:nvPr/>
          </p:nvGrpSpPr>
          <p:grpSpPr>
            <a:xfrm>
              <a:off x="-22860" y="6800363"/>
              <a:ext cx="9151620" cy="723900"/>
              <a:chOff x="152400" y="6419850"/>
              <a:chExt cx="9151620" cy="723900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C63BF60-68D7-4609-A005-55D862621A6E}"/>
                  </a:ext>
                </a:extLst>
              </p:cNvPr>
              <p:cNvGrpSpPr/>
              <p:nvPr/>
            </p:nvGrpSpPr>
            <p:grpSpPr>
              <a:xfrm>
                <a:off x="152400" y="6438900"/>
                <a:ext cx="9151620" cy="685800"/>
                <a:chOff x="152400" y="5937497"/>
                <a:chExt cx="9151620" cy="685800"/>
              </a:xfrm>
            </p:grpSpPr>
            <p:grpSp>
              <p:nvGrpSpPr>
                <p:cNvPr id="95" name="Group 6">
                  <a:extLst>
                    <a:ext uri="{FF2B5EF4-FFF2-40B4-BE49-F238E27FC236}">
                      <a16:creationId xmlns:a16="http://schemas.microsoft.com/office/drawing/2014/main" id="{E7403292-3BD7-4134-8F1D-52012EE2CF7D}"/>
                    </a:ext>
                  </a:extLst>
                </p:cNvPr>
                <p:cNvGrpSpPr/>
                <p:nvPr/>
              </p:nvGrpSpPr>
              <p:grpSpPr>
                <a:xfrm>
                  <a:off x="2283762" y="5937497"/>
                  <a:ext cx="5129119" cy="685800"/>
                  <a:chOff x="0" y="0"/>
                  <a:chExt cx="812800" cy="129772"/>
                </a:xfrm>
              </p:grpSpPr>
              <p:sp>
                <p:nvSpPr>
                  <p:cNvPr id="96" name="Freeform 7">
                    <a:extLst>
                      <a:ext uri="{FF2B5EF4-FFF2-40B4-BE49-F238E27FC236}">
                        <a16:creationId xmlns:a16="http://schemas.microsoft.com/office/drawing/2014/main" id="{496E572E-D67D-4C63-A546-EBCF15879B7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129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129772">
                        <a:moveTo>
                          <a:pt x="64886" y="0"/>
                        </a:moveTo>
                        <a:lnTo>
                          <a:pt x="747914" y="0"/>
                        </a:lnTo>
                        <a:cubicBezTo>
                          <a:pt x="765123" y="0"/>
                          <a:pt x="781627" y="6836"/>
                          <a:pt x="793795" y="19005"/>
                        </a:cubicBezTo>
                        <a:cubicBezTo>
                          <a:pt x="805964" y="31173"/>
                          <a:pt x="812800" y="47677"/>
                          <a:pt x="812800" y="64886"/>
                        </a:cubicBezTo>
                        <a:lnTo>
                          <a:pt x="812800" y="64886"/>
                        </a:lnTo>
                        <a:cubicBezTo>
                          <a:pt x="812800" y="82095"/>
                          <a:pt x="805964" y="98599"/>
                          <a:pt x="793795" y="110767"/>
                        </a:cubicBezTo>
                        <a:cubicBezTo>
                          <a:pt x="781627" y="122936"/>
                          <a:pt x="765123" y="129772"/>
                          <a:pt x="747914" y="129772"/>
                        </a:cubicBezTo>
                        <a:lnTo>
                          <a:pt x="64886" y="129772"/>
                        </a:lnTo>
                        <a:cubicBezTo>
                          <a:pt x="47677" y="129772"/>
                          <a:pt x="31173" y="122936"/>
                          <a:pt x="19005" y="110767"/>
                        </a:cubicBezTo>
                        <a:cubicBezTo>
                          <a:pt x="6836" y="98599"/>
                          <a:pt x="0" y="82095"/>
                          <a:pt x="0" y="64886"/>
                        </a:cubicBezTo>
                        <a:lnTo>
                          <a:pt x="0" y="64886"/>
                        </a:lnTo>
                        <a:cubicBezTo>
                          <a:pt x="0" y="47677"/>
                          <a:pt x="6836" y="31173"/>
                          <a:pt x="19005" y="19005"/>
                        </a:cubicBezTo>
                        <a:cubicBezTo>
                          <a:pt x="31173" y="6836"/>
                          <a:pt x="47677" y="0"/>
                          <a:pt x="64886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A3D7D8">
                          <a:alpha val="100000"/>
                        </a:srgbClr>
                      </a:gs>
                      <a:gs pos="100000">
                        <a:srgbClr val="489EAB">
                          <a:alpha val="100000"/>
                        </a:srgbClr>
                      </a:gs>
                    </a:gsLst>
                    <a:lin ang="2700000"/>
                  </a:gradFill>
                </p:spPr>
              </p:sp>
              <p:sp>
                <p:nvSpPr>
                  <p:cNvPr id="97" name="TextBox 8">
                    <a:extLst>
                      <a:ext uri="{FF2B5EF4-FFF2-40B4-BE49-F238E27FC236}">
                        <a16:creationId xmlns:a16="http://schemas.microsoft.com/office/drawing/2014/main" id="{5678CA18-1143-4197-9B58-2C3A9F86F1B2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57150"/>
                    <a:ext cx="812800" cy="186922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03"/>
                      </a:lnSpc>
                    </a:pPr>
                    <a:endParaRPr/>
                  </a:p>
                </p:txBody>
              </p: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66F8C-A14C-4465-998F-44FB6555135C}"/>
                    </a:ext>
                  </a:extLst>
                </p:cNvPr>
                <p:cNvSpPr txBox="1"/>
                <p:nvPr/>
              </p:nvSpPr>
              <p:spPr>
                <a:xfrm>
                  <a:off x="152400" y="5948454"/>
                  <a:ext cx="9151620" cy="484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3571"/>
                    </a:lnSpc>
                  </a:pPr>
                  <a:r>
                    <a:rPr lang="en-US" spc="160" dirty="0">
                      <a:solidFill>
                        <a:schemeClr val="bg1"/>
                      </a:solidFill>
                      <a:latin typeface="Tomorrow"/>
                      <a:ea typeface="Tomorrow"/>
                      <a:cs typeface="Tomorrow"/>
                      <a:sym typeface="Tomorrow"/>
                    </a:rPr>
                    <a:t>Next Frontier of Protection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706BDDB-64C4-446C-8D87-D90029F34843}"/>
                  </a:ext>
                </a:extLst>
              </p:cNvPr>
              <p:cNvSpPr/>
              <p:nvPr/>
            </p:nvSpPr>
            <p:spPr>
              <a:xfrm>
                <a:off x="6660683" y="6419850"/>
                <a:ext cx="734278" cy="7239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6" name="Graphic 105" descr="Target">
              <a:extLst>
                <a:ext uri="{FF2B5EF4-FFF2-40B4-BE49-F238E27FC236}">
                  <a16:creationId xmlns:a16="http://schemas.microsoft.com/office/drawing/2014/main" id="{D22D1E5D-C3C8-48BA-9730-B9996EA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98569" y="6805077"/>
              <a:ext cx="740392" cy="719186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B75619C-746D-4E10-9610-7649DDCD25E4}"/>
              </a:ext>
            </a:extLst>
          </p:cNvPr>
          <p:cNvSpPr txBox="1"/>
          <p:nvPr/>
        </p:nvSpPr>
        <p:spPr>
          <a:xfrm>
            <a:off x="399801" y="5266038"/>
            <a:ext cx="7315200" cy="127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215"/>
              </a:lnSpc>
            </a:pPr>
            <a:r>
              <a:rPr lang="en-US" sz="3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Powered By</a:t>
            </a:r>
            <a:r>
              <a:rPr lang="en-US" sz="32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73623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D5BD06-7338-43BF-B6B3-1FCF65C96659}"/>
              </a:ext>
            </a:extLst>
          </p:cNvPr>
          <p:cNvGrpSpPr/>
          <p:nvPr/>
        </p:nvGrpSpPr>
        <p:grpSpPr>
          <a:xfrm>
            <a:off x="8343318" y="1538985"/>
            <a:ext cx="8370872" cy="5791200"/>
            <a:chOff x="8343318" y="1538985"/>
            <a:chExt cx="8370872" cy="57912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F9315-4B74-4079-9E18-F4BC3B1276CF}"/>
                </a:ext>
              </a:extLst>
            </p:cNvPr>
            <p:cNvSpPr txBox="1"/>
            <p:nvPr/>
          </p:nvSpPr>
          <p:spPr>
            <a:xfrm>
              <a:off x="8343318" y="1538985"/>
              <a:ext cx="8370872" cy="57912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65021-4195-467C-8CE7-BC2278914CC1}"/>
                </a:ext>
              </a:extLst>
            </p:cNvPr>
            <p:cNvSpPr txBox="1"/>
            <p:nvPr/>
          </p:nvSpPr>
          <p:spPr>
            <a:xfrm>
              <a:off x="8400410" y="1538985"/>
              <a:ext cx="831378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🔒 Password Strength Analysis Tool!!!...</a:t>
              </a:r>
            </a:p>
            <a:p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Password to check its Strength: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Abdul123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🔒 Password Strength: ####- Moderate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📊 Password Entropy: 47.6336 bits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Consider adding a special character (!, @, #, etc.).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🤖 Would you like a randomly generated strong password? (yes/no):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🎲 Generated strong password: Bj6!H!#o 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Menu: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Check Another Password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View Password History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See Security Tips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Exit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choice: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CA98D48E-D76C-4FF2-9E2C-7A39AA50D5DC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478419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D5BD06-7338-43BF-B6B3-1FCF65C96659}"/>
              </a:ext>
            </a:extLst>
          </p:cNvPr>
          <p:cNvGrpSpPr/>
          <p:nvPr/>
        </p:nvGrpSpPr>
        <p:grpSpPr>
          <a:xfrm>
            <a:off x="8343318" y="1538985"/>
            <a:ext cx="8370872" cy="5791200"/>
            <a:chOff x="8343318" y="1538985"/>
            <a:chExt cx="8370872" cy="57912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F9315-4B74-4079-9E18-F4BC3B1276CF}"/>
                </a:ext>
              </a:extLst>
            </p:cNvPr>
            <p:cNvSpPr txBox="1"/>
            <p:nvPr/>
          </p:nvSpPr>
          <p:spPr>
            <a:xfrm>
              <a:off x="8343318" y="1538985"/>
              <a:ext cx="8370872" cy="57912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65021-4195-467C-8CE7-BC2278914CC1}"/>
                </a:ext>
              </a:extLst>
            </p:cNvPr>
            <p:cNvSpPr txBox="1"/>
            <p:nvPr/>
          </p:nvSpPr>
          <p:spPr>
            <a:xfrm>
              <a:off x="8400410" y="1538985"/>
              <a:ext cx="831378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🔒 Password Strength Analysis Tool!!!...</a:t>
              </a:r>
            </a:p>
            <a:p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Password to check its Strength: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Abdul123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🔒 Password Strength: ####- Moderate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📊 Password Entropy: 47.6336 bits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Consider adding a special character (!, @, #, etc.).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🤖 Would you like a randomly generated strong password? (yes/no):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🎲 Generated strong password: Bj6!H!#o 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Menu: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Check Another Password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View Password History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See Security Tips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Exit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choice: 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C83BA494-DB6B-429F-80D3-86DBD4C558B8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424372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C23C6BE0-BBB7-4B7F-B83D-E7F61FFB878B}"/>
              </a:ext>
            </a:extLst>
          </p:cNvPr>
          <p:cNvSpPr/>
          <p:nvPr/>
        </p:nvSpPr>
        <p:spPr>
          <a:xfrm>
            <a:off x="-228600" y="427819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064F6EE2-A8DA-46AB-9236-7A3B10B33E8B}"/>
              </a:ext>
            </a:extLst>
          </p:cNvPr>
          <p:cNvSpPr/>
          <p:nvPr/>
        </p:nvSpPr>
        <p:spPr>
          <a:xfrm>
            <a:off x="4095693" y="4336473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8A6C2F67-D2ED-4C36-976A-D7E918071C64}"/>
              </a:ext>
            </a:extLst>
          </p:cNvPr>
          <p:cNvSpPr/>
          <p:nvPr/>
        </p:nvSpPr>
        <p:spPr>
          <a:xfrm>
            <a:off x="4061058" y="5767578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479968B6-6575-4B57-A57C-C35BC9977CA2}"/>
              </a:ext>
            </a:extLst>
          </p:cNvPr>
          <p:cNvSpPr/>
          <p:nvPr/>
        </p:nvSpPr>
        <p:spPr>
          <a:xfrm>
            <a:off x="7198109" y="262710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95E5CCD9-259E-4E0A-8E13-DFADEF403235}"/>
              </a:ext>
            </a:extLst>
          </p:cNvPr>
          <p:cNvSpPr/>
          <p:nvPr/>
        </p:nvSpPr>
        <p:spPr>
          <a:xfrm>
            <a:off x="7162802" y="427819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0542F4-46D4-40E2-B857-573FC7B2CBDC}"/>
              </a:ext>
            </a:extLst>
          </p:cNvPr>
          <p:cNvSpPr txBox="1"/>
          <p:nvPr/>
        </p:nvSpPr>
        <p:spPr>
          <a:xfrm>
            <a:off x="8343318" y="1538985"/>
            <a:ext cx="8370872" cy="57912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9D22F-9DE5-40D5-9BDD-44BA2D0035A3}"/>
              </a:ext>
            </a:extLst>
          </p:cNvPr>
          <p:cNvSpPr txBox="1"/>
          <p:nvPr/>
        </p:nvSpPr>
        <p:spPr>
          <a:xfrm>
            <a:off x="8400410" y="1538985"/>
            <a:ext cx="83137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🔒 Password Strength Analysis Tool!!!...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Password to check its Strength: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🔒 Password Strength: ####- Moderate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 Password Entropy: 47.6336 bits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adding a special character (!, @, #, etc.).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🤖 Would you like a randomly generated strong password? (yes/no):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🎲 Generated strong password: Bj6!H!#o 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Check Another Password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View Password History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See Security Tips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Exit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choice: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0F2D7EAB-4CB2-443F-ABAF-AB4CE475381A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92491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38889E-6 7.40741E-7 L 1.38889E-6 -0.144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3.95062E-6 L 0.16771 -0.005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-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3.82716E-6 L 0.00208 -0.1575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78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71322E-17 -2.96296E-6 L 0.02517 -0.0035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D5BD06-7338-43BF-B6B3-1FCF65C96659}"/>
              </a:ext>
            </a:extLst>
          </p:cNvPr>
          <p:cNvGrpSpPr/>
          <p:nvPr/>
        </p:nvGrpSpPr>
        <p:grpSpPr>
          <a:xfrm>
            <a:off x="8343318" y="1538985"/>
            <a:ext cx="8370872" cy="5791200"/>
            <a:chOff x="8343318" y="1538985"/>
            <a:chExt cx="8370872" cy="57912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F9315-4B74-4079-9E18-F4BC3B1276CF}"/>
                </a:ext>
              </a:extLst>
            </p:cNvPr>
            <p:cNvSpPr txBox="1"/>
            <p:nvPr/>
          </p:nvSpPr>
          <p:spPr>
            <a:xfrm>
              <a:off x="8343318" y="1538985"/>
              <a:ext cx="8370872" cy="57912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65021-4195-467C-8CE7-BC2278914CC1}"/>
                </a:ext>
              </a:extLst>
            </p:cNvPr>
            <p:cNvSpPr txBox="1"/>
            <p:nvPr/>
          </p:nvSpPr>
          <p:spPr>
            <a:xfrm>
              <a:off x="8400410" y="1538985"/>
              <a:ext cx="8313780" cy="535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🔒 Password Strength Analysis Tool!!!...</a:t>
              </a:r>
            </a:p>
            <a:p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Password to check its Strength: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Abdul123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🔒 Password Strength: ####- Moderate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📊 Password Entropy: 47.6336 bits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Consider adding a special character (!, @, #, etc.).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🤖 Would you like a randomly generated strong password? (yes/no): </a:t>
              </a:r>
              <a:r>
                <a:rPr lang="en-US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🎲 Generated strong password: Bj6!H!#o 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Menu: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Check Another Password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View Password History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See Security Tips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Exit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choice: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📅 Date: Thu Dec 26 09:25:26 2024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🔒 Strength: Moderate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🔑 Password: Abdul123</a:t>
              </a:r>
            </a:p>
            <a:p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C94989FB-5738-414A-B018-62E126D501C9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344198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3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D5BD06-7338-43BF-B6B3-1FCF65C96659}"/>
              </a:ext>
            </a:extLst>
          </p:cNvPr>
          <p:cNvGrpSpPr/>
          <p:nvPr/>
        </p:nvGrpSpPr>
        <p:grpSpPr>
          <a:xfrm>
            <a:off x="8343318" y="1538985"/>
            <a:ext cx="8370872" cy="5791200"/>
            <a:chOff x="8343318" y="1538985"/>
            <a:chExt cx="8370872" cy="57912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F9315-4B74-4079-9E18-F4BC3B1276CF}"/>
                </a:ext>
              </a:extLst>
            </p:cNvPr>
            <p:cNvSpPr txBox="1"/>
            <p:nvPr/>
          </p:nvSpPr>
          <p:spPr>
            <a:xfrm>
              <a:off x="8343318" y="1538985"/>
              <a:ext cx="8370872" cy="57912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65021-4195-467C-8CE7-BC2278914CC1}"/>
                </a:ext>
              </a:extLst>
            </p:cNvPr>
            <p:cNvSpPr txBox="1"/>
            <p:nvPr/>
          </p:nvSpPr>
          <p:spPr>
            <a:xfrm>
              <a:off x="8400410" y="1538985"/>
              <a:ext cx="83137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Menu: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Check Another Password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View Password History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See Security Tips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Exit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choice:</a:t>
              </a:r>
            </a:p>
            <a:p>
              <a:endPara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43A55BFA-78DC-498C-995D-39160B887364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138197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3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C23C6BE0-BBB7-4B7F-B83D-E7F61FFB878B}"/>
              </a:ext>
            </a:extLst>
          </p:cNvPr>
          <p:cNvSpPr/>
          <p:nvPr/>
        </p:nvSpPr>
        <p:spPr>
          <a:xfrm>
            <a:off x="-228600" y="427819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064F6EE2-A8DA-46AB-9236-7A3B10B33E8B}"/>
              </a:ext>
            </a:extLst>
          </p:cNvPr>
          <p:cNvSpPr/>
          <p:nvPr/>
        </p:nvSpPr>
        <p:spPr>
          <a:xfrm>
            <a:off x="4095693" y="4336473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8A6C2F67-D2ED-4C36-976A-D7E918071C64}"/>
              </a:ext>
            </a:extLst>
          </p:cNvPr>
          <p:cNvSpPr/>
          <p:nvPr/>
        </p:nvSpPr>
        <p:spPr>
          <a:xfrm>
            <a:off x="4061058" y="5767578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479968B6-6575-4B57-A57C-C35BC9977CA2}"/>
              </a:ext>
            </a:extLst>
          </p:cNvPr>
          <p:cNvSpPr/>
          <p:nvPr/>
        </p:nvSpPr>
        <p:spPr>
          <a:xfrm>
            <a:off x="7198109" y="262710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95E5CCD9-259E-4E0A-8E13-DFADEF403235}"/>
              </a:ext>
            </a:extLst>
          </p:cNvPr>
          <p:cNvSpPr/>
          <p:nvPr/>
        </p:nvSpPr>
        <p:spPr>
          <a:xfrm>
            <a:off x="7162802" y="427819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0542F4-46D4-40E2-B857-573FC7B2CBDC}"/>
              </a:ext>
            </a:extLst>
          </p:cNvPr>
          <p:cNvSpPr txBox="1"/>
          <p:nvPr/>
        </p:nvSpPr>
        <p:spPr>
          <a:xfrm>
            <a:off x="8343318" y="1538985"/>
            <a:ext cx="8370872" cy="57912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9D22F-9DE5-40D5-9BDD-44BA2D0035A3}"/>
              </a:ext>
            </a:extLst>
          </p:cNvPr>
          <p:cNvSpPr txBox="1"/>
          <p:nvPr/>
        </p:nvSpPr>
        <p:spPr>
          <a:xfrm>
            <a:off x="8400410" y="1538985"/>
            <a:ext cx="8313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Check Another Password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View Password History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See Security Tips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Exit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choice: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7B146C05-14C1-49F0-BF43-AE9961976A1C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2509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38889E-6 7.40741E-7 L 1.38889E-6 -0.144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3.95062E-6 L 0.16771 -0.005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-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3.82716E-6 L 0.00208 -0.1575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78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71322E-17 -2.96296E-6 L 0.02517 -0.0035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3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D5BD06-7338-43BF-B6B3-1FCF65C96659}"/>
              </a:ext>
            </a:extLst>
          </p:cNvPr>
          <p:cNvGrpSpPr/>
          <p:nvPr/>
        </p:nvGrpSpPr>
        <p:grpSpPr>
          <a:xfrm>
            <a:off x="8343318" y="1538985"/>
            <a:ext cx="8370872" cy="5791200"/>
            <a:chOff x="8343318" y="1538985"/>
            <a:chExt cx="8370872" cy="57912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F9315-4B74-4079-9E18-F4BC3B1276CF}"/>
                </a:ext>
              </a:extLst>
            </p:cNvPr>
            <p:cNvSpPr txBox="1"/>
            <p:nvPr/>
          </p:nvSpPr>
          <p:spPr>
            <a:xfrm>
              <a:off x="8343318" y="1538985"/>
              <a:ext cx="8370872" cy="57912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65021-4195-467C-8CE7-BC2278914CC1}"/>
                </a:ext>
              </a:extLst>
            </p:cNvPr>
            <p:cNvSpPr txBox="1"/>
            <p:nvPr/>
          </p:nvSpPr>
          <p:spPr>
            <a:xfrm>
              <a:off x="8400410" y="1538985"/>
              <a:ext cx="831378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Menu: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Check Another Password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View Password History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See Security Tips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Exit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choice: 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🛡 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Security Tips: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Use a mix of uppercase, lowercase, digits, and special characters.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Avoid common words and phrases.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Do not reuse passwords across multiple sites.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Change your passwords regularly.</a:t>
              </a:r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309FB7B9-398B-4D80-B2AE-06C92133844B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1781055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3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D5BD06-7338-43BF-B6B3-1FCF65C96659}"/>
              </a:ext>
            </a:extLst>
          </p:cNvPr>
          <p:cNvGrpSpPr/>
          <p:nvPr/>
        </p:nvGrpSpPr>
        <p:grpSpPr>
          <a:xfrm>
            <a:off x="8343318" y="1538985"/>
            <a:ext cx="8370872" cy="5791200"/>
            <a:chOff x="8343318" y="1538985"/>
            <a:chExt cx="8370872" cy="57912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F9315-4B74-4079-9E18-F4BC3B1276CF}"/>
                </a:ext>
              </a:extLst>
            </p:cNvPr>
            <p:cNvSpPr txBox="1"/>
            <p:nvPr/>
          </p:nvSpPr>
          <p:spPr>
            <a:xfrm>
              <a:off x="8343318" y="1538985"/>
              <a:ext cx="8370872" cy="57912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65021-4195-467C-8CE7-BC2278914CC1}"/>
                </a:ext>
              </a:extLst>
            </p:cNvPr>
            <p:cNvSpPr txBox="1"/>
            <p:nvPr/>
          </p:nvSpPr>
          <p:spPr>
            <a:xfrm>
              <a:off x="8400410" y="1538985"/>
              <a:ext cx="8313780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Menu: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Check Another Password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View Password History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See Security Tips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Exit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choice: 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🛡 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Security Tips: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Use a mix of uppercase, lowercase, digits, and special characters.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Avoid common words and phrases.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Do not reuse passwords across multiple sites.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Change your passwords regularly.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Menu: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Check Another Password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View Password History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See Security Tips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Exit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choice:</a:t>
              </a:r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2917C0AC-61CA-49AC-B3B6-CAFB55DDC2F5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918487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4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D5BD06-7338-43BF-B6B3-1FCF65C96659}"/>
              </a:ext>
            </a:extLst>
          </p:cNvPr>
          <p:cNvGrpSpPr/>
          <p:nvPr/>
        </p:nvGrpSpPr>
        <p:grpSpPr>
          <a:xfrm>
            <a:off x="8343318" y="1538985"/>
            <a:ext cx="8370872" cy="5791200"/>
            <a:chOff x="8343318" y="1538985"/>
            <a:chExt cx="8370872" cy="57912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F9315-4B74-4079-9E18-F4BC3B1276CF}"/>
                </a:ext>
              </a:extLst>
            </p:cNvPr>
            <p:cNvSpPr txBox="1"/>
            <p:nvPr/>
          </p:nvSpPr>
          <p:spPr>
            <a:xfrm>
              <a:off x="8343318" y="1538985"/>
              <a:ext cx="8370872" cy="57912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65021-4195-467C-8CE7-BC2278914CC1}"/>
                </a:ext>
              </a:extLst>
            </p:cNvPr>
            <p:cNvSpPr txBox="1"/>
            <p:nvPr/>
          </p:nvSpPr>
          <p:spPr>
            <a:xfrm>
              <a:off x="8400410" y="1538985"/>
              <a:ext cx="8313780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Menu: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Check Another Password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View Password History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See Security Tips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Exit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choice: 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🛡 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Security Tips: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Use a mix of uppercase, lowercase, digits, and special characters.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Avoid common words and phrases.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Do not reuse passwords across multiple sites.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Change your passwords regularly.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Menu: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Check Another Password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View Password History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See Security Tips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Exit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choice:</a:t>
              </a:r>
            </a:p>
            <a:p>
              <a:endPara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853D954C-92E6-4920-857D-1B902B3D30DD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2746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4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C23C6BE0-BBB7-4B7F-B83D-E7F61FFB878B}"/>
              </a:ext>
            </a:extLst>
          </p:cNvPr>
          <p:cNvSpPr/>
          <p:nvPr/>
        </p:nvSpPr>
        <p:spPr>
          <a:xfrm>
            <a:off x="-228600" y="427819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064F6EE2-A8DA-46AB-9236-7A3B10B33E8B}"/>
              </a:ext>
            </a:extLst>
          </p:cNvPr>
          <p:cNvSpPr/>
          <p:nvPr/>
        </p:nvSpPr>
        <p:spPr>
          <a:xfrm>
            <a:off x="4095693" y="4336473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8A6C2F67-D2ED-4C36-976A-D7E918071C64}"/>
              </a:ext>
            </a:extLst>
          </p:cNvPr>
          <p:cNvSpPr/>
          <p:nvPr/>
        </p:nvSpPr>
        <p:spPr>
          <a:xfrm>
            <a:off x="4061058" y="5767578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479968B6-6575-4B57-A57C-C35BC9977CA2}"/>
              </a:ext>
            </a:extLst>
          </p:cNvPr>
          <p:cNvSpPr/>
          <p:nvPr/>
        </p:nvSpPr>
        <p:spPr>
          <a:xfrm>
            <a:off x="7198109" y="262710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95E5CCD9-259E-4E0A-8E13-DFADEF403235}"/>
              </a:ext>
            </a:extLst>
          </p:cNvPr>
          <p:cNvSpPr/>
          <p:nvPr/>
        </p:nvSpPr>
        <p:spPr>
          <a:xfrm>
            <a:off x="7162802" y="4278194"/>
            <a:ext cx="228600" cy="228600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0542F4-46D4-40E2-B857-573FC7B2CBDC}"/>
              </a:ext>
            </a:extLst>
          </p:cNvPr>
          <p:cNvSpPr txBox="1"/>
          <p:nvPr/>
        </p:nvSpPr>
        <p:spPr>
          <a:xfrm>
            <a:off x="8343318" y="1538985"/>
            <a:ext cx="8370872" cy="57912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9D22F-9DE5-40D5-9BDD-44BA2D0035A3}"/>
              </a:ext>
            </a:extLst>
          </p:cNvPr>
          <p:cNvSpPr txBox="1"/>
          <p:nvPr/>
        </p:nvSpPr>
        <p:spPr>
          <a:xfrm>
            <a:off x="8400410" y="1538985"/>
            <a:ext cx="83137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Check Another Password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View Password History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See Security Tips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Exit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choice: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🛡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Tips: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Use a mix of uppercase, lowercase, digits, and special characters.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Avoid common words and phrases.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Do not reuse passwords across multiple sites.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Change your passwords regularly.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Check Another Password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View Password History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See Security Tips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Exit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choice: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FE207C11-3EF8-4BBC-8164-270464C82003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20946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38889E-6 7.40741E-7 L 1.38889E-6 -0.144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3.95062E-6 L 0.16771 -0.005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-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3.82716E-6 L 0.00208 -0.1575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78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71322E-17 -2.96296E-6 L 0.02517 -0.0035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C3FD6E7-5203-4882-9E0D-46F6F5C3798A}"/>
              </a:ext>
            </a:extLst>
          </p:cNvPr>
          <p:cNvSpPr txBox="1"/>
          <p:nvPr/>
        </p:nvSpPr>
        <p:spPr>
          <a:xfrm>
            <a:off x="1971675" y="1112316"/>
            <a:ext cx="8001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Project Objective Content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72800" y="65674"/>
            <a:ext cx="6038850" cy="14051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3"/>
              </a:lnSpc>
            </a:pPr>
            <a:endParaRPr/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33ADEE4E-FA89-4BC4-8D89-7D4FE6EB1E62}"/>
              </a:ext>
            </a:extLst>
          </p:cNvPr>
          <p:cNvSpPr txBox="1"/>
          <p:nvPr/>
        </p:nvSpPr>
        <p:spPr>
          <a:xfrm>
            <a:off x="10972800" y="3524373"/>
            <a:ext cx="6038850" cy="14051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3"/>
              </a:lnSpc>
            </a:pPr>
            <a:endParaRPr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4BC25566-58F7-4450-A71D-56312278CD2D}"/>
              </a:ext>
            </a:extLst>
          </p:cNvPr>
          <p:cNvSpPr txBox="1"/>
          <p:nvPr/>
        </p:nvSpPr>
        <p:spPr>
          <a:xfrm>
            <a:off x="10972800" y="1234399"/>
            <a:ext cx="6038850" cy="14051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3"/>
              </a:lnSpc>
            </a:pPr>
            <a:endParaRPr/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1047E56F-A00E-4355-8CC7-1F4E03EAA50D}"/>
              </a:ext>
            </a:extLst>
          </p:cNvPr>
          <p:cNvSpPr txBox="1"/>
          <p:nvPr/>
        </p:nvSpPr>
        <p:spPr>
          <a:xfrm>
            <a:off x="10972800" y="2379386"/>
            <a:ext cx="6038850" cy="14051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3"/>
              </a:lnSpc>
            </a:pPr>
            <a:endParaRPr/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A769302B-FF90-46E1-9B7B-24AAD4697684}"/>
              </a:ext>
            </a:extLst>
          </p:cNvPr>
          <p:cNvSpPr txBox="1"/>
          <p:nvPr/>
        </p:nvSpPr>
        <p:spPr>
          <a:xfrm>
            <a:off x="10972800" y="8089409"/>
            <a:ext cx="6038850" cy="14051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3"/>
              </a:lnSpc>
            </a:pPr>
            <a:endParaRPr/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347ABC3E-D88A-4039-BA46-701C2626D73E}"/>
              </a:ext>
            </a:extLst>
          </p:cNvPr>
          <p:cNvSpPr txBox="1"/>
          <p:nvPr/>
        </p:nvSpPr>
        <p:spPr>
          <a:xfrm>
            <a:off x="10972800" y="4630712"/>
            <a:ext cx="6038850" cy="14051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3"/>
              </a:lnSpc>
            </a:pPr>
            <a:endParaRPr/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7F08433C-12EF-49AD-AD63-9C3611A1A029}"/>
              </a:ext>
            </a:extLst>
          </p:cNvPr>
          <p:cNvSpPr txBox="1"/>
          <p:nvPr/>
        </p:nvSpPr>
        <p:spPr>
          <a:xfrm>
            <a:off x="10972800" y="5775698"/>
            <a:ext cx="6038850" cy="14051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3"/>
              </a:lnSpc>
            </a:pPr>
            <a:endParaRPr/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98F525CA-7A49-40C6-9472-4E0479B3D02B}"/>
              </a:ext>
            </a:extLst>
          </p:cNvPr>
          <p:cNvSpPr txBox="1"/>
          <p:nvPr/>
        </p:nvSpPr>
        <p:spPr>
          <a:xfrm>
            <a:off x="10972800" y="6936510"/>
            <a:ext cx="6038850" cy="14051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3"/>
              </a:lnSpc>
            </a:pPr>
            <a:endParaRPr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AA658C-D04D-491E-804D-B6E6395A52FE}"/>
              </a:ext>
            </a:extLst>
          </p:cNvPr>
          <p:cNvGrpSpPr/>
          <p:nvPr/>
        </p:nvGrpSpPr>
        <p:grpSpPr>
          <a:xfrm>
            <a:off x="10668000" y="1198583"/>
            <a:ext cx="6038850" cy="7846398"/>
            <a:chOff x="10820400" y="1234399"/>
            <a:chExt cx="6038850" cy="784639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EB58C46-9EBE-4221-9337-EC5DA1199F2B}"/>
                </a:ext>
              </a:extLst>
            </p:cNvPr>
            <p:cNvGrpSpPr/>
            <p:nvPr/>
          </p:nvGrpSpPr>
          <p:grpSpPr>
            <a:xfrm>
              <a:off x="10820400" y="1234399"/>
              <a:ext cx="6038850" cy="7846398"/>
              <a:chOff x="10972800" y="495300"/>
              <a:chExt cx="6038850" cy="784639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0972800" y="495300"/>
                <a:ext cx="6038850" cy="9755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9772">
                    <a:moveTo>
                      <a:pt x="64886" y="0"/>
                    </a:moveTo>
                    <a:lnTo>
                      <a:pt x="747914" y="0"/>
                    </a:lnTo>
                    <a:cubicBezTo>
                      <a:pt x="765123" y="0"/>
                      <a:pt x="781627" y="6836"/>
                      <a:pt x="793795" y="19005"/>
                    </a:cubicBezTo>
                    <a:cubicBezTo>
                      <a:pt x="805964" y="31173"/>
                      <a:pt x="812800" y="47677"/>
                      <a:pt x="812800" y="64886"/>
                    </a:cubicBezTo>
                    <a:lnTo>
                      <a:pt x="812800" y="64886"/>
                    </a:lnTo>
                    <a:cubicBezTo>
                      <a:pt x="812800" y="82095"/>
                      <a:pt x="805964" y="98599"/>
                      <a:pt x="793795" y="110767"/>
                    </a:cubicBezTo>
                    <a:cubicBezTo>
                      <a:pt x="781627" y="122936"/>
                      <a:pt x="765123" y="129772"/>
                      <a:pt x="747914" y="129772"/>
                    </a:cubicBezTo>
                    <a:lnTo>
                      <a:pt x="64886" y="129772"/>
                    </a:lnTo>
                    <a:cubicBezTo>
                      <a:pt x="47677" y="129772"/>
                      <a:pt x="31173" y="122936"/>
                      <a:pt x="19005" y="110767"/>
                    </a:cubicBezTo>
                    <a:cubicBezTo>
                      <a:pt x="6836" y="98599"/>
                      <a:pt x="0" y="82095"/>
                      <a:pt x="0" y="64886"/>
                    </a:cubicBezTo>
                    <a:lnTo>
                      <a:pt x="0" y="64886"/>
                    </a:lnTo>
                    <a:cubicBezTo>
                      <a:pt x="0" y="47677"/>
                      <a:pt x="6836" y="31173"/>
                      <a:pt x="19005" y="19005"/>
                    </a:cubicBezTo>
                    <a:cubicBezTo>
                      <a:pt x="31173" y="6836"/>
                      <a:pt x="47677" y="0"/>
                      <a:pt x="648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3D7D8">
                      <a:alpha val="100000"/>
                    </a:srgbClr>
                  </a:gs>
                  <a:gs pos="100000">
                    <a:srgbClr val="489EAB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5F2E23A7-2930-4BC5-8A81-6803E1FB4867}"/>
                  </a:ext>
                </a:extLst>
              </p:cNvPr>
              <p:cNvSpPr/>
              <p:nvPr/>
            </p:nvSpPr>
            <p:spPr>
              <a:xfrm>
                <a:off x="10972800" y="3953999"/>
                <a:ext cx="6038850" cy="9755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9772">
                    <a:moveTo>
                      <a:pt x="64886" y="0"/>
                    </a:moveTo>
                    <a:lnTo>
                      <a:pt x="747914" y="0"/>
                    </a:lnTo>
                    <a:cubicBezTo>
                      <a:pt x="765123" y="0"/>
                      <a:pt x="781627" y="6836"/>
                      <a:pt x="793795" y="19005"/>
                    </a:cubicBezTo>
                    <a:cubicBezTo>
                      <a:pt x="805964" y="31173"/>
                      <a:pt x="812800" y="47677"/>
                      <a:pt x="812800" y="64886"/>
                    </a:cubicBezTo>
                    <a:lnTo>
                      <a:pt x="812800" y="64886"/>
                    </a:lnTo>
                    <a:cubicBezTo>
                      <a:pt x="812800" y="82095"/>
                      <a:pt x="805964" y="98599"/>
                      <a:pt x="793795" y="110767"/>
                    </a:cubicBezTo>
                    <a:cubicBezTo>
                      <a:pt x="781627" y="122936"/>
                      <a:pt x="765123" y="129772"/>
                      <a:pt x="747914" y="129772"/>
                    </a:cubicBezTo>
                    <a:lnTo>
                      <a:pt x="64886" y="129772"/>
                    </a:lnTo>
                    <a:cubicBezTo>
                      <a:pt x="47677" y="129772"/>
                      <a:pt x="31173" y="122936"/>
                      <a:pt x="19005" y="110767"/>
                    </a:cubicBezTo>
                    <a:cubicBezTo>
                      <a:pt x="6836" y="98599"/>
                      <a:pt x="0" y="82095"/>
                      <a:pt x="0" y="64886"/>
                    </a:cubicBezTo>
                    <a:lnTo>
                      <a:pt x="0" y="64886"/>
                    </a:lnTo>
                    <a:cubicBezTo>
                      <a:pt x="0" y="47677"/>
                      <a:pt x="6836" y="31173"/>
                      <a:pt x="19005" y="19005"/>
                    </a:cubicBezTo>
                    <a:cubicBezTo>
                      <a:pt x="31173" y="6836"/>
                      <a:pt x="47677" y="0"/>
                      <a:pt x="648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3D7D8">
                      <a:alpha val="100000"/>
                    </a:srgbClr>
                  </a:gs>
                  <a:gs pos="100000">
                    <a:srgbClr val="489EAB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0C3C0526-53AE-4871-841C-A3F86D3037BE}"/>
                  </a:ext>
                </a:extLst>
              </p:cNvPr>
              <p:cNvSpPr/>
              <p:nvPr/>
            </p:nvSpPr>
            <p:spPr>
              <a:xfrm>
                <a:off x="10972800" y="1664025"/>
                <a:ext cx="6038850" cy="9755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9772">
                    <a:moveTo>
                      <a:pt x="64886" y="0"/>
                    </a:moveTo>
                    <a:lnTo>
                      <a:pt x="747914" y="0"/>
                    </a:lnTo>
                    <a:cubicBezTo>
                      <a:pt x="765123" y="0"/>
                      <a:pt x="781627" y="6836"/>
                      <a:pt x="793795" y="19005"/>
                    </a:cubicBezTo>
                    <a:cubicBezTo>
                      <a:pt x="805964" y="31173"/>
                      <a:pt x="812800" y="47677"/>
                      <a:pt x="812800" y="64886"/>
                    </a:cubicBezTo>
                    <a:lnTo>
                      <a:pt x="812800" y="64886"/>
                    </a:lnTo>
                    <a:cubicBezTo>
                      <a:pt x="812800" y="82095"/>
                      <a:pt x="805964" y="98599"/>
                      <a:pt x="793795" y="110767"/>
                    </a:cubicBezTo>
                    <a:cubicBezTo>
                      <a:pt x="781627" y="122936"/>
                      <a:pt x="765123" y="129772"/>
                      <a:pt x="747914" y="129772"/>
                    </a:cubicBezTo>
                    <a:lnTo>
                      <a:pt x="64886" y="129772"/>
                    </a:lnTo>
                    <a:cubicBezTo>
                      <a:pt x="47677" y="129772"/>
                      <a:pt x="31173" y="122936"/>
                      <a:pt x="19005" y="110767"/>
                    </a:cubicBezTo>
                    <a:cubicBezTo>
                      <a:pt x="6836" y="98599"/>
                      <a:pt x="0" y="82095"/>
                      <a:pt x="0" y="64886"/>
                    </a:cubicBezTo>
                    <a:lnTo>
                      <a:pt x="0" y="64886"/>
                    </a:lnTo>
                    <a:cubicBezTo>
                      <a:pt x="0" y="47677"/>
                      <a:pt x="6836" y="31173"/>
                      <a:pt x="19005" y="19005"/>
                    </a:cubicBezTo>
                    <a:cubicBezTo>
                      <a:pt x="31173" y="6836"/>
                      <a:pt x="47677" y="0"/>
                      <a:pt x="648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3D7D8">
                      <a:alpha val="100000"/>
                    </a:srgbClr>
                  </a:gs>
                  <a:gs pos="100000">
                    <a:srgbClr val="489EAB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03648BA3-BCFE-409D-A6E9-885C3EAAC3EA}"/>
                  </a:ext>
                </a:extLst>
              </p:cNvPr>
              <p:cNvSpPr/>
              <p:nvPr/>
            </p:nvSpPr>
            <p:spPr>
              <a:xfrm>
                <a:off x="10972800" y="2809012"/>
                <a:ext cx="6038850" cy="9755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9772">
                    <a:moveTo>
                      <a:pt x="64886" y="0"/>
                    </a:moveTo>
                    <a:lnTo>
                      <a:pt x="747914" y="0"/>
                    </a:lnTo>
                    <a:cubicBezTo>
                      <a:pt x="765123" y="0"/>
                      <a:pt x="781627" y="6836"/>
                      <a:pt x="793795" y="19005"/>
                    </a:cubicBezTo>
                    <a:cubicBezTo>
                      <a:pt x="805964" y="31173"/>
                      <a:pt x="812800" y="47677"/>
                      <a:pt x="812800" y="64886"/>
                    </a:cubicBezTo>
                    <a:lnTo>
                      <a:pt x="812800" y="64886"/>
                    </a:lnTo>
                    <a:cubicBezTo>
                      <a:pt x="812800" y="82095"/>
                      <a:pt x="805964" y="98599"/>
                      <a:pt x="793795" y="110767"/>
                    </a:cubicBezTo>
                    <a:cubicBezTo>
                      <a:pt x="781627" y="122936"/>
                      <a:pt x="765123" y="129772"/>
                      <a:pt x="747914" y="129772"/>
                    </a:cubicBezTo>
                    <a:lnTo>
                      <a:pt x="64886" y="129772"/>
                    </a:lnTo>
                    <a:cubicBezTo>
                      <a:pt x="47677" y="129772"/>
                      <a:pt x="31173" y="122936"/>
                      <a:pt x="19005" y="110767"/>
                    </a:cubicBezTo>
                    <a:cubicBezTo>
                      <a:pt x="6836" y="98599"/>
                      <a:pt x="0" y="82095"/>
                      <a:pt x="0" y="64886"/>
                    </a:cubicBezTo>
                    <a:lnTo>
                      <a:pt x="0" y="64886"/>
                    </a:lnTo>
                    <a:cubicBezTo>
                      <a:pt x="0" y="47677"/>
                      <a:pt x="6836" y="31173"/>
                      <a:pt x="19005" y="19005"/>
                    </a:cubicBezTo>
                    <a:cubicBezTo>
                      <a:pt x="31173" y="6836"/>
                      <a:pt x="47677" y="0"/>
                      <a:pt x="648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3D7D8">
                      <a:alpha val="100000"/>
                    </a:srgbClr>
                  </a:gs>
                  <a:gs pos="100000">
                    <a:srgbClr val="489EAB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F11AAA9D-C447-4DB3-AEE5-28CB99B0A0F1}"/>
                  </a:ext>
                </a:extLst>
              </p:cNvPr>
              <p:cNvSpPr/>
              <p:nvPr/>
            </p:nvSpPr>
            <p:spPr>
              <a:xfrm>
                <a:off x="10972800" y="5060338"/>
                <a:ext cx="6038850" cy="9755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9772">
                    <a:moveTo>
                      <a:pt x="64886" y="0"/>
                    </a:moveTo>
                    <a:lnTo>
                      <a:pt x="747914" y="0"/>
                    </a:lnTo>
                    <a:cubicBezTo>
                      <a:pt x="765123" y="0"/>
                      <a:pt x="781627" y="6836"/>
                      <a:pt x="793795" y="19005"/>
                    </a:cubicBezTo>
                    <a:cubicBezTo>
                      <a:pt x="805964" y="31173"/>
                      <a:pt x="812800" y="47677"/>
                      <a:pt x="812800" y="64886"/>
                    </a:cubicBezTo>
                    <a:lnTo>
                      <a:pt x="812800" y="64886"/>
                    </a:lnTo>
                    <a:cubicBezTo>
                      <a:pt x="812800" y="82095"/>
                      <a:pt x="805964" y="98599"/>
                      <a:pt x="793795" y="110767"/>
                    </a:cubicBezTo>
                    <a:cubicBezTo>
                      <a:pt x="781627" y="122936"/>
                      <a:pt x="765123" y="129772"/>
                      <a:pt x="747914" y="129772"/>
                    </a:cubicBezTo>
                    <a:lnTo>
                      <a:pt x="64886" y="129772"/>
                    </a:lnTo>
                    <a:cubicBezTo>
                      <a:pt x="47677" y="129772"/>
                      <a:pt x="31173" y="122936"/>
                      <a:pt x="19005" y="110767"/>
                    </a:cubicBezTo>
                    <a:cubicBezTo>
                      <a:pt x="6836" y="98599"/>
                      <a:pt x="0" y="82095"/>
                      <a:pt x="0" y="64886"/>
                    </a:cubicBezTo>
                    <a:lnTo>
                      <a:pt x="0" y="64886"/>
                    </a:lnTo>
                    <a:cubicBezTo>
                      <a:pt x="0" y="47677"/>
                      <a:pt x="6836" y="31173"/>
                      <a:pt x="19005" y="19005"/>
                    </a:cubicBezTo>
                    <a:cubicBezTo>
                      <a:pt x="31173" y="6836"/>
                      <a:pt x="47677" y="0"/>
                      <a:pt x="648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3D7D8">
                      <a:alpha val="100000"/>
                    </a:srgbClr>
                  </a:gs>
                  <a:gs pos="100000">
                    <a:srgbClr val="489EAB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43D14F57-CB27-42E7-9239-54764917B0FD}"/>
                  </a:ext>
                </a:extLst>
              </p:cNvPr>
              <p:cNvSpPr/>
              <p:nvPr/>
            </p:nvSpPr>
            <p:spPr>
              <a:xfrm>
                <a:off x="10972800" y="6205324"/>
                <a:ext cx="6038850" cy="9755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9772">
                    <a:moveTo>
                      <a:pt x="64886" y="0"/>
                    </a:moveTo>
                    <a:lnTo>
                      <a:pt x="747914" y="0"/>
                    </a:lnTo>
                    <a:cubicBezTo>
                      <a:pt x="765123" y="0"/>
                      <a:pt x="781627" y="6836"/>
                      <a:pt x="793795" y="19005"/>
                    </a:cubicBezTo>
                    <a:cubicBezTo>
                      <a:pt x="805964" y="31173"/>
                      <a:pt x="812800" y="47677"/>
                      <a:pt x="812800" y="64886"/>
                    </a:cubicBezTo>
                    <a:lnTo>
                      <a:pt x="812800" y="64886"/>
                    </a:lnTo>
                    <a:cubicBezTo>
                      <a:pt x="812800" y="82095"/>
                      <a:pt x="805964" y="98599"/>
                      <a:pt x="793795" y="110767"/>
                    </a:cubicBezTo>
                    <a:cubicBezTo>
                      <a:pt x="781627" y="122936"/>
                      <a:pt x="765123" y="129772"/>
                      <a:pt x="747914" y="129772"/>
                    </a:cubicBezTo>
                    <a:lnTo>
                      <a:pt x="64886" y="129772"/>
                    </a:lnTo>
                    <a:cubicBezTo>
                      <a:pt x="47677" y="129772"/>
                      <a:pt x="31173" y="122936"/>
                      <a:pt x="19005" y="110767"/>
                    </a:cubicBezTo>
                    <a:cubicBezTo>
                      <a:pt x="6836" y="98599"/>
                      <a:pt x="0" y="82095"/>
                      <a:pt x="0" y="64886"/>
                    </a:cubicBezTo>
                    <a:lnTo>
                      <a:pt x="0" y="64886"/>
                    </a:lnTo>
                    <a:cubicBezTo>
                      <a:pt x="0" y="47677"/>
                      <a:pt x="6836" y="31173"/>
                      <a:pt x="19005" y="19005"/>
                    </a:cubicBezTo>
                    <a:cubicBezTo>
                      <a:pt x="31173" y="6836"/>
                      <a:pt x="47677" y="0"/>
                      <a:pt x="648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3D7D8">
                      <a:alpha val="100000"/>
                    </a:srgbClr>
                  </a:gs>
                  <a:gs pos="100000">
                    <a:srgbClr val="489EAB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01EEFCA1-9834-43AA-8904-8BC3DFCDEA62}"/>
                  </a:ext>
                </a:extLst>
              </p:cNvPr>
              <p:cNvSpPr/>
              <p:nvPr/>
            </p:nvSpPr>
            <p:spPr>
              <a:xfrm>
                <a:off x="10972800" y="7366136"/>
                <a:ext cx="6038850" cy="9755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9772">
                    <a:moveTo>
                      <a:pt x="64886" y="0"/>
                    </a:moveTo>
                    <a:lnTo>
                      <a:pt x="747914" y="0"/>
                    </a:lnTo>
                    <a:cubicBezTo>
                      <a:pt x="765123" y="0"/>
                      <a:pt x="781627" y="6836"/>
                      <a:pt x="793795" y="19005"/>
                    </a:cubicBezTo>
                    <a:cubicBezTo>
                      <a:pt x="805964" y="31173"/>
                      <a:pt x="812800" y="47677"/>
                      <a:pt x="812800" y="64886"/>
                    </a:cubicBezTo>
                    <a:lnTo>
                      <a:pt x="812800" y="64886"/>
                    </a:lnTo>
                    <a:cubicBezTo>
                      <a:pt x="812800" y="82095"/>
                      <a:pt x="805964" y="98599"/>
                      <a:pt x="793795" y="110767"/>
                    </a:cubicBezTo>
                    <a:cubicBezTo>
                      <a:pt x="781627" y="122936"/>
                      <a:pt x="765123" y="129772"/>
                      <a:pt x="747914" y="129772"/>
                    </a:cubicBezTo>
                    <a:lnTo>
                      <a:pt x="64886" y="129772"/>
                    </a:lnTo>
                    <a:cubicBezTo>
                      <a:pt x="47677" y="129772"/>
                      <a:pt x="31173" y="122936"/>
                      <a:pt x="19005" y="110767"/>
                    </a:cubicBezTo>
                    <a:cubicBezTo>
                      <a:pt x="6836" y="98599"/>
                      <a:pt x="0" y="82095"/>
                      <a:pt x="0" y="64886"/>
                    </a:cubicBezTo>
                    <a:lnTo>
                      <a:pt x="0" y="64886"/>
                    </a:lnTo>
                    <a:cubicBezTo>
                      <a:pt x="0" y="47677"/>
                      <a:pt x="6836" y="31173"/>
                      <a:pt x="19005" y="19005"/>
                    </a:cubicBezTo>
                    <a:cubicBezTo>
                      <a:pt x="31173" y="6836"/>
                      <a:pt x="47677" y="0"/>
                      <a:pt x="648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3D7D8">
                      <a:alpha val="100000"/>
                    </a:srgbClr>
                  </a:gs>
                  <a:gs pos="100000">
                    <a:srgbClr val="489EAB">
                      <a:alpha val="100000"/>
                    </a:srgbClr>
                  </a:gs>
                </a:gsLst>
                <a:lin ang="2700000"/>
              </a:gradFill>
            </p:spPr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6A087E1-34AD-4802-8FCF-C9F4567FBB06}"/>
                </a:ext>
              </a:extLst>
            </p:cNvPr>
            <p:cNvGrpSpPr/>
            <p:nvPr/>
          </p:nvGrpSpPr>
          <p:grpSpPr>
            <a:xfrm>
              <a:off x="11430000" y="1535480"/>
              <a:ext cx="4733925" cy="7119959"/>
              <a:chOff x="11430000" y="1535480"/>
              <a:chExt cx="4733925" cy="7119959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8640F95-5AA1-475B-B40D-426DD0A32B08}"/>
                  </a:ext>
                </a:extLst>
              </p:cNvPr>
              <p:cNvSpPr txBox="1"/>
              <p:nvPr/>
            </p:nvSpPr>
            <p:spPr>
              <a:xfrm>
                <a:off x="11430000" y="1535480"/>
                <a:ext cx="464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  INTRO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C8B2377-B383-4019-B11C-6B1A2898E2C4}"/>
                  </a:ext>
                </a:extLst>
              </p:cNvPr>
              <p:cNvSpPr txBox="1"/>
              <p:nvPr/>
            </p:nvSpPr>
            <p:spPr>
              <a:xfrm>
                <a:off x="11515725" y="2428488"/>
                <a:ext cx="4648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Educate User’s on Creating Strong Password’s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4CECC1-F1CA-420A-B806-15FC1D585AF2}"/>
                  </a:ext>
                </a:extLst>
              </p:cNvPr>
              <p:cNvSpPr txBox="1"/>
              <p:nvPr/>
            </p:nvSpPr>
            <p:spPr>
              <a:xfrm>
                <a:off x="11430000" y="3604226"/>
                <a:ext cx="4648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  Understanding The Risk Associated With The Weak Password’s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EE8D126-10AD-4DE4-8E76-5D140FCC1A0A}"/>
                  </a:ext>
                </a:extLst>
              </p:cNvPr>
              <p:cNvSpPr txBox="1"/>
              <p:nvPr/>
            </p:nvSpPr>
            <p:spPr>
              <a:xfrm>
                <a:off x="11460480" y="4874955"/>
                <a:ext cx="464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  Introducing The Software Tool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492DA55-FA4D-42C2-A4CD-3FF0CD3D09E0}"/>
                  </a:ext>
                </a:extLst>
              </p:cNvPr>
              <p:cNvSpPr txBox="1"/>
              <p:nvPr/>
            </p:nvSpPr>
            <p:spPr>
              <a:xfrm>
                <a:off x="11460480" y="5951924"/>
                <a:ext cx="464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  Real-World Impact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7D105C-0417-49DE-A7B4-DB053BA08151}"/>
                  </a:ext>
                </a:extLst>
              </p:cNvPr>
              <p:cNvSpPr txBox="1"/>
              <p:nvPr/>
            </p:nvSpPr>
            <p:spPr>
              <a:xfrm>
                <a:off x="11430000" y="7102540"/>
                <a:ext cx="464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Future Enhancement’s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E4A8E79-B930-4C7A-BF5B-E3163B44EA1C}"/>
                  </a:ext>
                </a:extLst>
              </p:cNvPr>
              <p:cNvSpPr txBox="1"/>
              <p:nvPr/>
            </p:nvSpPr>
            <p:spPr>
              <a:xfrm>
                <a:off x="11515725" y="8193774"/>
                <a:ext cx="464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Final Thought’s</a:t>
                </a:r>
              </a:p>
            </p:txBody>
          </p:sp>
        </p:grpSp>
      </p:grpSp>
      <p:pic>
        <p:nvPicPr>
          <p:cNvPr id="76" name="Picture 75" descr="SAVE">
            <a:extLst>
              <a:ext uri="{FF2B5EF4-FFF2-40B4-BE49-F238E27FC236}">
                <a16:creationId xmlns:a16="http://schemas.microsoft.com/office/drawing/2014/main" id="{8912E4AB-E09D-4D90-A271-26B4568F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20" y="964362"/>
            <a:ext cx="1700530" cy="170053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grpSp>
        <p:nvGrpSpPr>
          <p:cNvPr id="79" name="Google Shape;745;p33">
            <a:extLst>
              <a:ext uri="{FF2B5EF4-FFF2-40B4-BE49-F238E27FC236}">
                <a16:creationId xmlns:a16="http://schemas.microsoft.com/office/drawing/2014/main" id="{386223A5-DFCF-41FF-B41A-66B3AC32750B}"/>
              </a:ext>
            </a:extLst>
          </p:cNvPr>
          <p:cNvGrpSpPr/>
          <p:nvPr/>
        </p:nvGrpSpPr>
        <p:grpSpPr>
          <a:xfrm>
            <a:off x="1794051" y="4531814"/>
            <a:ext cx="5432221" cy="4093401"/>
            <a:chOff x="4797825" y="1589883"/>
            <a:chExt cx="3818329" cy="2920994"/>
          </a:xfrm>
        </p:grpSpPr>
        <p:sp>
          <p:nvSpPr>
            <p:cNvPr id="80" name="Google Shape;746;p33">
              <a:extLst>
                <a:ext uri="{FF2B5EF4-FFF2-40B4-BE49-F238E27FC236}">
                  <a16:creationId xmlns:a16="http://schemas.microsoft.com/office/drawing/2014/main" id="{A61FAC19-5A57-4C8C-89F7-45E2D2E9AC6D}"/>
                </a:ext>
              </a:extLst>
            </p:cNvPr>
            <p:cNvSpPr/>
            <p:nvPr/>
          </p:nvSpPr>
          <p:spPr>
            <a:xfrm>
              <a:off x="4811831" y="2413333"/>
              <a:ext cx="3789951" cy="2097422"/>
            </a:xfrm>
            <a:custGeom>
              <a:avLst/>
              <a:gdLst/>
              <a:ahLst/>
              <a:cxnLst/>
              <a:rect l="l" t="t" r="r" b="b"/>
              <a:pathLst>
                <a:path w="41401" h="22912" extrusionOk="0">
                  <a:moveTo>
                    <a:pt x="17831" y="0"/>
                  </a:moveTo>
                  <a:cubicBezTo>
                    <a:pt x="17378" y="0"/>
                    <a:pt x="16926" y="118"/>
                    <a:pt x="16521" y="352"/>
                  </a:cubicBezTo>
                  <a:lnTo>
                    <a:pt x="2410" y="8571"/>
                  </a:lnTo>
                  <a:lnTo>
                    <a:pt x="4" y="8571"/>
                  </a:lnTo>
                  <a:lnTo>
                    <a:pt x="1" y="9213"/>
                  </a:lnTo>
                  <a:lnTo>
                    <a:pt x="1" y="9428"/>
                  </a:lnTo>
                  <a:lnTo>
                    <a:pt x="28" y="9428"/>
                  </a:lnTo>
                  <a:cubicBezTo>
                    <a:pt x="83" y="9667"/>
                    <a:pt x="229" y="9888"/>
                    <a:pt x="473" y="10027"/>
                  </a:cubicBezTo>
                  <a:lnTo>
                    <a:pt x="22168" y="22538"/>
                  </a:lnTo>
                  <a:cubicBezTo>
                    <a:pt x="22602" y="22787"/>
                    <a:pt x="23085" y="22912"/>
                    <a:pt x="23569" y="22912"/>
                  </a:cubicBezTo>
                  <a:cubicBezTo>
                    <a:pt x="24055" y="22912"/>
                    <a:pt x="24540" y="22786"/>
                    <a:pt x="24975" y="22534"/>
                  </a:cubicBezTo>
                  <a:lnTo>
                    <a:pt x="40927" y="13197"/>
                  </a:lnTo>
                  <a:cubicBezTo>
                    <a:pt x="41221" y="13027"/>
                    <a:pt x="41372" y="12735"/>
                    <a:pt x="41389" y="12438"/>
                  </a:cubicBezTo>
                  <a:lnTo>
                    <a:pt x="41397" y="12439"/>
                  </a:lnTo>
                  <a:lnTo>
                    <a:pt x="41400" y="11531"/>
                  </a:lnTo>
                  <a:lnTo>
                    <a:pt x="38632" y="11531"/>
                  </a:lnTo>
                  <a:lnTo>
                    <a:pt x="38632" y="11590"/>
                  </a:lnTo>
                  <a:lnTo>
                    <a:pt x="19137" y="350"/>
                  </a:lnTo>
                  <a:cubicBezTo>
                    <a:pt x="18733" y="117"/>
                    <a:pt x="18282" y="0"/>
                    <a:pt x="17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47;p33">
              <a:extLst>
                <a:ext uri="{FF2B5EF4-FFF2-40B4-BE49-F238E27FC236}">
                  <a16:creationId xmlns:a16="http://schemas.microsoft.com/office/drawing/2014/main" id="{01192F31-0AC2-48D3-929D-585805CE64EF}"/>
                </a:ext>
              </a:extLst>
            </p:cNvPr>
            <p:cNvSpPr/>
            <p:nvPr/>
          </p:nvSpPr>
          <p:spPr>
            <a:xfrm>
              <a:off x="6840290" y="3392868"/>
              <a:ext cx="1761552" cy="1118009"/>
            </a:xfrm>
            <a:custGeom>
              <a:avLst/>
              <a:gdLst/>
              <a:ahLst/>
              <a:cxnLst/>
              <a:rect l="l" t="t" r="r" b="b"/>
              <a:pathLst>
                <a:path w="19243" h="12213" extrusionOk="0">
                  <a:moveTo>
                    <a:pt x="14930" y="1"/>
                  </a:moveTo>
                  <a:lnTo>
                    <a:pt x="9329" y="1573"/>
                  </a:lnTo>
                  <a:lnTo>
                    <a:pt x="0" y="11405"/>
                  </a:lnTo>
                  <a:lnTo>
                    <a:pt x="10" y="11838"/>
                  </a:lnTo>
                  <a:cubicBezTo>
                    <a:pt x="444" y="12088"/>
                    <a:pt x="927" y="12212"/>
                    <a:pt x="1410" y="12212"/>
                  </a:cubicBezTo>
                  <a:cubicBezTo>
                    <a:pt x="1896" y="12212"/>
                    <a:pt x="2382" y="12086"/>
                    <a:pt x="2817" y="11834"/>
                  </a:cubicBezTo>
                  <a:lnTo>
                    <a:pt x="18769" y="2497"/>
                  </a:lnTo>
                  <a:cubicBezTo>
                    <a:pt x="19063" y="2327"/>
                    <a:pt x="19214" y="2035"/>
                    <a:pt x="19231" y="1738"/>
                  </a:cubicBezTo>
                  <a:lnTo>
                    <a:pt x="19239" y="1738"/>
                  </a:lnTo>
                  <a:lnTo>
                    <a:pt x="19242" y="831"/>
                  </a:lnTo>
                  <a:lnTo>
                    <a:pt x="16474" y="831"/>
                  </a:lnTo>
                  <a:lnTo>
                    <a:pt x="16474" y="890"/>
                  </a:lnTo>
                  <a:lnTo>
                    <a:pt x="14930" y="1"/>
                  </a:lnTo>
                  <a:close/>
                </a:path>
              </a:pathLst>
            </a:custGeom>
            <a:solidFill>
              <a:srgbClr val="1A56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48;p33">
              <a:extLst>
                <a:ext uri="{FF2B5EF4-FFF2-40B4-BE49-F238E27FC236}">
                  <a16:creationId xmlns:a16="http://schemas.microsoft.com/office/drawing/2014/main" id="{CA3D401A-0FF2-4904-AE14-A97E62A88982}"/>
                </a:ext>
              </a:extLst>
            </p:cNvPr>
            <p:cNvSpPr/>
            <p:nvPr/>
          </p:nvSpPr>
          <p:spPr>
            <a:xfrm>
              <a:off x="6866197" y="4422661"/>
              <a:ext cx="195992" cy="87881"/>
            </a:xfrm>
            <a:custGeom>
              <a:avLst/>
              <a:gdLst/>
              <a:ahLst/>
              <a:cxnLst/>
              <a:rect l="l" t="t" r="r" b="b"/>
              <a:pathLst>
                <a:path w="2141" h="960" extrusionOk="0">
                  <a:moveTo>
                    <a:pt x="5" y="1"/>
                  </a:moveTo>
                  <a:lnTo>
                    <a:pt x="1" y="723"/>
                  </a:lnTo>
                  <a:cubicBezTo>
                    <a:pt x="360" y="881"/>
                    <a:pt x="744" y="959"/>
                    <a:pt x="1128" y="959"/>
                  </a:cubicBezTo>
                  <a:cubicBezTo>
                    <a:pt x="1469" y="959"/>
                    <a:pt x="1811" y="897"/>
                    <a:pt x="2136" y="772"/>
                  </a:cubicBezTo>
                  <a:lnTo>
                    <a:pt x="2140" y="1"/>
                  </a:lnTo>
                  <a:close/>
                </a:path>
              </a:pathLst>
            </a:custGeom>
            <a:solidFill>
              <a:srgbClr val="164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49;p33">
              <a:extLst>
                <a:ext uri="{FF2B5EF4-FFF2-40B4-BE49-F238E27FC236}">
                  <a16:creationId xmlns:a16="http://schemas.microsoft.com/office/drawing/2014/main" id="{969DA5C6-897F-447E-A65D-8B29F38C8F09}"/>
                </a:ext>
              </a:extLst>
            </p:cNvPr>
            <p:cNvSpPr/>
            <p:nvPr/>
          </p:nvSpPr>
          <p:spPr>
            <a:xfrm>
              <a:off x="4811831" y="3252071"/>
              <a:ext cx="3789585" cy="1258801"/>
            </a:xfrm>
            <a:custGeom>
              <a:avLst/>
              <a:gdLst/>
              <a:ahLst/>
              <a:cxnLst/>
              <a:rect l="l" t="t" r="r" b="b"/>
              <a:pathLst>
                <a:path w="41397" h="13751" extrusionOk="0">
                  <a:moveTo>
                    <a:pt x="1" y="0"/>
                  </a:moveTo>
                  <a:lnTo>
                    <a:pt x="1" y="51"/>
                  </a:lnTo>
                  <a:lnTo>
                    <a:pt x="1" y="266"/>
                  </a:lnTo>
                  <a:lnTo>
                    <a:pt x="28" y="266"/>
                  </a:lnTo>
                  <a:cubicBezTo>
                    <a:pt x="83" y="505"/>
                    <a:pt x="230" y="726"/>
                    <a:pt x="473" y="866"/>
                  </a:cubicBezTo>
                  <a:lnTo>
                    <a:pt x="22168" y="13376"/>
                  </a:lnTo>
                  <a:cubicBezTo>
                    <a:pt x="22602" y="13626"/>
                    <a:pt x="23085" y="13750"/>
                    <a:pt x="23568" y="13750"/>
                  </a:cubicBezTo>
                  <a:cubicBezTo>
                    <a:pt x="24054" y="13750"/>
                    <a:pt x="24540" y="13624"/>
                    <a:pt x="24975" y="13372"/>
                  </a:cubicBezTo>
                  <a:lnTo>
                    <a:pt x="40927" y="4035"/>
                  </a:lnTo>
                  <a:cubicBezTo>
                    <a:pt x="41221" y="3865"/>
                    <a:pt x="41372" y="3575"/>
                    <a:pt x="41389" y="3277"/>
                  </a:cubicBezTo>
                  <a:lnTo>
                    <a:pt x="41397" y="3277"/>
                  </a:lnTo>
                  <a:lnTo>
                    <a:pt x="41397" y="3012"/>
                  </a:lnTo>
                  <a:lnTo>
                    <a:pt x="41389" y="3012"/>
                  </a:lnTo>
                  <a:cubicBezTo>
                    <a:pt x="41372" y="3309"/>
                    <a:pt x="41221" y="3599"/>
                    <a:pt x="40927" y="3769"/>
                  </a:cubicBezTo>
                  <a:lnTo>
                    <a:pt x="24975" y="13107"/>
                  </a:lnTo>
                  <a:cubicBezTo>
                    <a:pt x="24540" y="13358"/>
                    <a:pt x="24054" y="13485"/>
                    <a:pt x="23568" y="13485"/>
                  </a:cubicBezTo>
                  <a:cubicBezTo>
                    <a:pt x="23085" y="13485"/>
                    <a:pt x="22602" y="13360"/>
                    <a:pt x="22168" y="13110"/>
                  </a:cubicBezTo>
                  <a:lnTo>
                    <a:pt x="473" y="601"/>
                  </a:lnTo>
                  <a:cubicBezTo>
                    <a:pt x="229" y="461"/>
                    <a:pt x="83" y="239"/>
                    <a:pt x="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50;p33">
              <a:extLst>
                <a:ext uri="{FF2B5EF4-FFF2-40B4-BE49-F238E27FC236}">
                  <a16:creationId xmlns:a16="http://schemas.microsoft.com/office/drawing/2014/main" id="{67407696-4365-4076-A351-EDC89E97BDEA}"/>
                </a:ext>
              </a:extLst>
            </p:cNvPr>
            <p:cNvSpPr/>
            <p:nvPr/>
          </p:nvSpPr>
          <p:spPr>
            <a:xfrm>
              <a:off x="4797825" y="2221912"/>
              <a:ext cx="3818329" cy="2216152"/>
            </a:xfrm>
            <a:custGeom>
              <a:avLst/>
              <a:gdLst/>
              <a:ahLst/>
              <a:cxnLst/>
              <a:rect l="l" t="t" r="r" b="b"/>
              <a:pathLst>
                <a:path w="41711" h="24209" extrusionOk="0">
                  <a:moveTo>
                    <a:pt x="17986" y="1"/>
                  </a:moveTo>
                  <a:cubicBezTo>
                    <a:pt x="17533" y="1"/>
                    <a:pt x="17080" y="118"/>
                    <a:pt x="16674" y="353"/>
                  </a:cubicBezTo>
                  <a:lnTo>
                    <a:pt x="627" y="9694"/>
                  </a:lnTo>
                  <a:cubicBezTo>
                    <a:pt x="1" y="10058"/>
                    <a:pt x="2" y="10963"/>
                    <a:pt x="629" y="11324"/>
                  </a:cubicBezTo>
                  <a:lnTo>
                    <a:pt x="22326" y="23834"/>
                  </a:lnTo>
                  <a:cubicBezTo>
                    <a:pt x="22759" y="24084"/>
                    <a:pt x="23242" y="24209"/>
                    <a:pt x="23726" y="24209"/>
                  </a:cubicBezTo>
                  <a:cubicBezTo>
                    <a:pt x="24212" y="24209"/>
                    <a:pt x="24697" y="24083"/>
                    <a:pt x="25132" y="23830"/>
                  </a:cubicBezTo>
                  <a:lnTo>
                    <a:pt x="41084" y="14544"/>
                  </a:lnTo>
                  <a:cubicBezTo>
                    <a:pt x="41711" y="14181"/>
                    <a:pt x="41710" y="13276"/>
                    <a:pt x="41081" y="12914"/>
                  </a:cubicBezTo>
                  <a:lnTo>
                    <a:pt x="19290" y="350"/>
                  </a:lnTo>
                  <a:cubicBezTo>
                    <a:pt x="18886" y="117"/>
                    <a:pt x="18436" y="1"/>
                    <a:pt x="17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51;p33">
              <a:extLst>
                <a:ext uri="{FF2B5EF4-FFF2-40B4-BE49-F238E27FC236}">
                  <a16:creationId xmlns:a16="http://schemas.microsoft.com/office/drawing/2014/main" id="{7B05F143-9307-45AE-85E1-D5292C498F1F}"/>
                </a:ext>
              </a:extLst>
            </p:cNvPr>
            <p:cNvSpPr/>
            <p:nvPr/>
          </p:nvSpPr>
          <p:spPr>
            <a:xfrm>
              <a:off x="4828950" y="2240953"/>
              <a:ext cx="3756080" cy="2178071"/>
            </a:xfrm>
            <a:custGeom>
              <a:avLst/>
              <a:gdLst/>
              <a:ahLst/>
              <a:cxnLst/>
              <a:rect l="l" t="t" r="r" b="b"/>
              <a:pathLst>
                <a:path w="41031" h="23793" extrusionOk="0">
                  <a:moveTo>
                    <a:pt x="17646" y="0"/>
                  </a:moveTo>
                  <a:cubicBezTo>
                    <a:pt x="17228" y="0"/>
                    <a:pt x="16810" y="109"/>
                    <a:pt x="16438" y="324"/>
                  </a:cubicBezTo>
                  <a:lnTo>
                    <a:pt x="390" y="9665"/>
                  </a:lnTo>
                  <a:cubicBezTo>
                    <a:pt x="277" y="9731"/>
                    <a:pt x="186" y="9821"/>
                    <a:pt x="122" y="9932"/>
                  </a:cubicBezTo>
                  <a:cubicBezTo>
                    <a:pt x="28" y="10095"/>
                    <a:pt x="1" y="10294"/>
                    <a:pt x="46" y="10480"/>
                  </a:cubicBezTo>
                  <a:cubicBezTo>
                    <a:pt x="94" y="10674"/>
                    <a:pt x="217" y="10836"/>
                    <a:pt x="393" y="10937"/>
                  </a:cubicBezTo>
                  <a:lnTo>
                    <a:pt x="22088" y="23447"/>
                  </a:lnTo>
                  <a:cubicBezTo>
                    <a:pt x="22489" y="23678"/>
                    <a:pt x="22937" y="23793"/>
                    <a:pt x="23386" y="23793"/>
                  </a:cubicBezTo>
                  <a:cubicBezTo>
                    <a:pt x="23836" y="23793"/>
                    <a:pt x="24287" y="23676"/>
                    <a:pt x="24688" y="23443"/>
                  </a:cubicBezTo>
                  <a:lnTo>
                    <a:pt x="40640" y="14158"/>
                  </a:lnTo>
                  <a:cubicBezTo>
                    <a:pt x="40755" y="14091"/>
                    <a:pt x="40844" y="14003"/>
                    <a:pt x="40908" y="13891"/>
                  </a:cubicBezTo>
                  <a:cubicBezTo>
                    <a:pt x="41003" y="13729"/>
                    <a:pt x="41031" y="13528"/>
                    <a:pt x="40985" y="13344"/>
                  </a:cubicBezTo>
                  <a:cubicBezTo>
                    <a:pt x="40937" y="13150"/>
                    <a:pt x="40813" y="12987"/>
                    <a:pt x="40639" y="12885"/>
                  </a:cubicBezTo>
                  <a:lnTo>
                    <a:pt x="18846" y="321"/>
                  </a:lnTo>
                  <a:cubicBezTo>
                    <a:pt x="18476" y="107"/>
                    <a:pt x="18061" y="0"/>
                    <a:pt x="17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52;p33">
              <a:extLst>
                <a:ext uri="{FF2B5EF4-FFF2-40B4-BE49-F238E27FC236}">
                  <a16:creationId xmlns:a16="http://schemas.microsoft.com/office/drawing/2014/main" id="{3DEE8B25-7E7B-43C9-97B8-9C49D9B06FA1}"/>
                </a:ext>
              </a:extLst>
            </p:cNvPr>
            <p:cNvSpPr/>
            <p:nvPr/>
          </p:nvSpPr>
          <p:spPr>
            <a:xfrm>
              <a:off x="4860167" y="2252854"/>
              <a:ext cx="3707288" cy="2130743"/>
            </a:xfrm>
            <a:custGeom>
              <a:avLst/>
              <a:gdLst/>
              <a:ahLst/>
              <a:cxnLst/>
              <a:rect l="l" t="t" r="r" b="b"/>
              <a:pathLst>
                <a:path w="40498" h="23276" extrusionOk="0">
                  <a:moveTo>
                    <a:pt x="17378" y="0"/>
                  </a:moveTo>
                  <a:cubicBezTo>
                    <a:pt x="17006" y="0"/>
                    <a:pt x="16633" y="96"/>
                    <a:pt x="16302" y="289"/>
                  </a:cubicBezTo>
                  <a:lnTo>
                    <a:pt x="254" y="9631"/>
                  </a:lnTo>
                  <a:cubicBezTo>
                    <a:pt x="178" y="9675"/>
                    <a:pt x="121" y="9731"/>
                    <a:pt x="80" y="9802"/>
                  </a:cubicBezTo>
                  <a:cubicBezTo>
                    <a:pt x="19" y="9908"/>
                    <a:pt x="1" y="10038"/>
                    <a:pt x="30" y="10159"/>
                  </a:cubicBezTo>
                  <a:cubicBezTo>
                    <a:pt x="62" y="10284"/>
                    <a:pt x="142" y="10388"/>
                    <a:pt x="255" y="10454"/>
                  </a:cubicBezTo>
                  <a:lnTo>
                    <a:pt x="21951" y="22964"/>
                  </a:lnTo>
                  <a:cubicBezTo>
                    <a:pt x="22311" y="23171"/>
                    <a:pt x="22715" y="23275"/>
                    <a:pt x="23119" y="23275"/>
                  </a:cubicBezTo>
                  <a:cubicBezTo>
                    <a:pt x="23524" y="23275"/>
                    <a:pt x="23930" y="23170"/>
                    <a:pt x="24292" y="22961"/>
                  </a:cubicBezTo>
                  <a:lnTo>
                    <a:pt x="40244" y="13675"/>
                  </a:lnTo>
                  <a:cubicBezTo>
                    <a:pt x="40319" y="13632"/>
                    <a:pt x="40377" y="13575"/>
                    <a:pt x="40417" y="13503"/>
                  </a:cubicBezTo>
                  <a:cubicBezTo>
                    <a:pt x="40479" y="13397"/>
                    <a:pt x="40497" y="13268"/>
                    <a:pt x="40467" y="13146"/>
                  </a:cubicBezTo>
                  <a:cubicBezTo>
                    <a:pt x="40436" y="13021"/>
                    <a:pt x="40356" y="12916"/>
                    <a:pt x="40243" y="12851"/>
                  </a:cubicBezTo>
                  <a:lnTo>
                    <a:pt x="18451" y="287"/>
                  </a:lnTo>
                  <a:cubicBezTo>
                    <a:pt x="18120" y="96"/>
                    <a:pt x="17749" y="0"/>
                    <a:pt x="17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53;p33">
              <a:extLst>
                <a:ext uri="{FF2B5EF4-FFF2-40B4-BE49-F238E27FC236}">
                  <a16:creationId xmlns:a16="http://schemas.microsoft.com/office/drawing/2014/main" id="{586B475F-1230-4C16-BFC3-73D105E307BE}"/>
                </a:ext>
              </a:extLst>
            </p:cNvPr>
            <p:cNvSpPr/>
            <p:nvPr/>
          </p:nvSpPr>
          <p:spPr>
            <a:xfrm>
              <a:off x="4808170" y="3199066"/>
              <a:ext cx="3797549" cy="1269420"/>
            </a:xfrm>
            <a:custGeom>
              <a:avLst/>
              <a:gdLst/>
              <a:ahLst/>
              <a:cxnLst/>
              <a:rect l="l" t="t" r="r" b="b"/>
              <a:pathLst>
                <a:path w="41484" h="13867" extrusionOk="0">
                  <a:moveTo>
                    <a:pt x="65" y="1"/>
                  </a:moveTo>
                  <a:lnTo>
                    <a:pt x="65" y="1"/>
                  </a:lnTo>
                  <a:cubicBezTo>
                    <a:pt x="0" y="369"/>
                    <a:pt x="147" y="769"/>
                    <a:pt x="516" y="983"/>
                  </a:cubicBezTo>
                  <a:lnTo>
                    <a:pt x="22213" y="13492"/>
                  </a:lnTo>
                  <a:cubicBezTo>
                    <a:pt x="22646" y="13741"/>
                    <a:pt x="23129" y="13866"/>
                    <a:pt x="23613" y="13866"/>
                  </a:cubicBezTo>
                  <a:cubicBezTo>
                    <a:pt x="24099" y="13866"/>
                    <a:pt x="24584" y="13740"/>
                    <a:pt x="25019" y="13489"/>
                  </a:cubicBezTo>
                  <a:lnTo>
                    <a:pt x="40971" y="4202"/>
                  </a:lnTo>
                  <a:cubicBezTo>
                    <a:pt x="41339" y="3989"/>
                    <a:pt x="41484" y="3589"/>
                    <a:pt x="41420" y="3222"/>
                  </a:cubicBezTo>
                  <a:lnTo>
                    <a:pt x="41420" y="3222"/>
                  </a:lnTo>
                  <a:cubicBezTo>
                    <a:pt x="41374" y="3479"/>
                    <a:pt x="41228" y="3721"/>
                    <a:pt x="40971" y="3871"/>
                  </a:cubicBezTo>
                  <a:lnTo>
                    <a:pt x="25019" y="13156"/>
                  </a:lnTo>
                  <a:cubicBezTo>
                    <a:pt x="24584" y="13409"/>
                    <a:pt x="24099" y="13535"/>
                    <a:pt x="23613" y="13535"/>
                  </a:cubicBezTo>
                  <a:cubicBezTo>
                    <a:pt x="23129" y="13535"/>
                    <a:pt x="22646" y="13410"/>
                    <a:pt x="22213" y="13160"/>
                  </a:cubicBezTo>
                  <a:lnTo>
                    <a:pt x="516" y="650"/>
                  </a:lnTo>
                  <a:cubicBezTo>
                    <a:pt x="257" y="501"/>
                    <a:pt x="111" y="259"/>
                    <a:pt x="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54;p33">
              <a:extLst>
                <a:ext uri="{FF2B5EF4-FFF2-40B4-BE49-F238E27FC236}">
                  <a16:creationId xmlns:a16="http://schemas.microsoft.com/office/drawing/2014/main" id="{CDFFED78-5D0A-4EF6-BF68-9EB2F70E199B}"/>
                </a:ext>
              </a:extLst>
            </p:cNvPr>
            <p:cNvSpPr/>
            <p:nvPr/>
          </p:nvSpPr>
          <p:spPr>
            <a:xfrm>
              <a:off x="5035110" y="2354927"/>
              <a:ext cx="3268708" cy="1891543"/>
            </a:xfrm>
            <a:custGeom>
              <a:avLst/>
              <a:gdLst/>
              <a:ahLst/>
              <a:cxnLst/>
              <a:rect l="l" t="t" r="r" b="b"/>
              <a:pathLst>
                <a:path w="35707" h="20663" extrusionOk="0">
                  <a:moveTo>
                    <a:pt x="16609" y="0"/>
                  </a:moveTo>
                  <a:lnTo>
                    <a:pt x="1" y="9651"/>
                  </a:lnTo>
                  <a:lnTo>
                    <a:pt x="19099" y="20662"/>
                  </a:lnTo>
                  <a:lnTo>
                    <a:pt x="35707" y="11012"/>
                  </a:lnTo>
                  <a:lnTo>
                    <a:pt x="166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55;p33">
              <a:extLst>
                <a:ext uri="{FF2B5EF4-FFF2-40B4-BE49-F238E27FC236}">
                  <a16:creationId xmlns:a16="http://schemas.microsoft.com/office/drawing/2014/main" id="{5B3169ED-79B4-43BA-B965-024B5B4ED550}"/>
                </a:ext>
              </a:extLst>
            </p:cNvPr>
            <p:cNvSpPr/>
            <p:nvPr/>
          </p:nvSpPr>
          <p:spPr>
            <a:xfrm>
              <a:off x="5060377" y="2369574"/>
              <a:ext cx="3218177" cy="1862249"/>
            </a:xfrm>
            <a:custGeom>
              <a:avLst/>
              <a:gdLst/>
              <a:ahLst/>
              <a:cxnLst/>
              <a:rect l="l" t="t" r="r" b="b"/>
              <a:pathLst>
                <a:path w="35155" h="20343" extrusionOk="0">
                  <a:moveTo>
                    <a:pt x="16333" y="0"/>
                  </a:moveTo>
                  <a:lnTo>
                    <a:pt x="1" y="9491"/>
                  </a:lnTo>
                  <a:lnTo>
                    <a:pt x="18823" y="20343"/>
                  </a:lnTo>
                  <a:lnTo>
                    <a:pt x="35155" y="10852"/>
                  </a:lnTo>
                  <a:lnTo>
                    <a:pt x="16333" y="0"/>
                  </a:lnTo>
                  <a:close/>
                </a:path>
              </a:pathLst>
            </a:custGeom>
            <a:solidFill>
              <a:srgbClr val="878787">
                <a:alpha val="56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56;p33">
              <a:extLst>
                <a:ext uri="{FF2B5EF4-FFF2-40B4-BE49-F238E27FC236}">
                  <a16:creationId xmlns:a16="http://schemas.microsoft.com/office/drawing/2014/main" id="{A087335C-74B9-427F-8B4B-EB84CEF2DC62}"/>
                </a:ext>
              </a:extLst>
            </p:cNvPr>
            <p:cNvSpPr/>
            <p:nvPr/>
          </p:nvSpPr>
          <p:spPr>
            <a:xfrm>
              <a:off x="7592333" y="3792738"/>
              <a:ext cx="265016" cy="139328"/>
            </a:xfrm>
            <a:custGeom>
              <a:avLst/>
              <a:gdLst/>
              <a:ahLst/>
              <a:cxnLst/>
              <a:rect l="l" t="t" r="r" b="b"/>
              <a:pathLst>
                <a:path w="2895" h="1522" extrusionOk="0">
                  <a:moveTo>
                    <a:pt x="1469" y="1"/>
                  </a:moveTo>
                  <a:cubicBezTo>
                    <a:pt x="1129" y="1"/>
                    <a:pt x="786" y="77"/>
                    <a:pt x="524" y="228"/>
                  </a:cubicBezTo>
                  <a:cubicBezTo>
                    <a:pt x="6" y="528"/>
                    <a:pt x="1" y="1010"/>
                    <a:pt x="511" y="1303"/>
                  </a:cubicBezTo>
                  <a:cubicBezTo>
                    <a:pt x="763" y="1449"/>
                    <a:pt x="1094" y="1522"/>
                    <a:pt x="1427" y="1522"/>
                  </a:cubicBezTo>
                  <a:cubicBezTo>
                    <a:pt x="1767" y="1522"/>
                    <a:pt x="2109" y="1446"/>
                    <a:pt x="2371" y="1294"/>
                  </a:cubicBezTo>
                  <a:cubicBezTo>
                    <a:pt x="2888" y="995"/>
                    <a:pt x="2895" y="513"/>
                    <a:pt x="2385" y="219"/>
                  </a:cubicBezTo>
                  <a:cubicBezTo>
                    <a:pt x="2132" y="73"/>
                    <a:pt x="1802" y="1"/>
                    <a:pt x="1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57;p33">
              <a:extLst>
                <a:ext uri="{FF2B5EF4-FFF2-40B4-BE49-F238E27FC236}">
                  <a16:creationId xmlns:a16="http://schemas.microsoft.com/office/drawing/2014/main" id="{10948F5C-8F66-431E-AE45-7A07BD45F5D7}"/>
                </a:ext>
              </a:extLst>
            </p:cNvPr>
            <p:cNvSpPr/>
            <p:nvPr/>
          </p:nvSpPr>
          <p:spPr>
            <a:xfrm>
              <a:off x="7616684" y="3803082"/>
              <a:ext cx="216315" cy="118639"/>
            </a:xfrm>
            <a:custGeom>
              <a:avLst/>
              <a:gdLst/>
              <a:ahLst/>
              <a:cxnLst/>
              <a:rect l="l" t="t" r="r" b="b"/>
              <a:pathLst>
                <a:path w="2363" h="1296" extrusionOk="0">
                  <a:moveTo>
                    <a:pt x="1204" y="0"/>
                  </a:moveTo>
                  <a:cubicBezTo>
                    <a:pt x="868" y="0"/>
                    <a:pt x="540" y="87"/>
                    <a:pt x="306" y="237"/>
                  </a:cubicBezTo>
                  <a:cubicBezTo>
                    <a:pt x="112" y="362"/>
                    <a:pt x="1" y="517"/>
                    <a:pt x="1" y="663"/>
                  </a:cubicBezTo>
                  <a:cubicBezTo>
                    <a:pt x="1" y="804"/>
                    <a:pt x="106" y="952"/>
                    <a:pt x="291" y="1070"/>
                  </a:cubicBezTo>
                  <a:cubicBezTo>
                    <a:pt x="517" y="1215"/>
                    <a:pt x="826" y="1295"/>
                    <a:pt x="1159" y="1295"/>
                  </a:cubicBezTo>
                  <a:cubicBezTo>
                    <a:pt x="1496" y="1295"/>
                    <a:pt x="1824" y="1210"/>
                    <a:pt x="2057" y="1059"/>
                  </a:cubicBezTo>
                  <a:cubicBezTo>
                    <a:pt x="2252" y="935"/>
                    <a:pt x="2363" y="779"/>
                    <a:pt x="2363" y="633"/>
                  </a:cubicBezTo>
                  <a:cubicBezTo>
                    <a:pt x="2362" y="492"/>
                    <a:pt x="2257" y="344"/>
                    <a:pt x="2072" y="227"/>
                  </a:cubicBezTo>
                  <a:cubicBezTo>
                    <a:pt x="1848" y="82"/>
                    <a:pt x="1533" y="0"/>
                    <a:pt x="1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58;p33">
              <a:extLst>
                <a:ext uri="{FF2B5EF4-FFF2-40B4-BE49-F238E27FC236}">
                  <a16:creationId xmlns:a16="http://schemas.microsoft.com/office/drawing/2014/main" id="{5569935A-3DD3-4A39-8E14-598C41182FE6}"/>
                </a:ext>
              </a:extLst>
            </p:cNvPr>
            <p:cNvSpPr/>
            <p:nvPr/>
          </p:nvSpPr>
          <p:spPr>
            <a:xfrm>
              <a:off x="7616684" y="3803174"/>
              <a:ext cx="154798" cy="83029"/>
            </a:xfrm>
            <a:custGeom>
              <a:avLst/>
              <a:gdLst/>
              <a:ahLst/>
              <a:cxnLst/>
              <a:rect l="l" t="t" r="r" b="b"/>
              <a:pathLst>
                <a:path w="1691" h="907" extrusionOk="0">
                  <a:moveTo>
                    <a:pt x="1204" y="0"/>
                  </a:moveTo>
                  <a:cubicBezTo>
                    <a:pt x="868" y="0"/>
                    <a:pt x="540" y="86"/>
                    <a:pt x="306" y="236"/>
                  </a:cubicBezTo>
                  <a:cubicBezTo>
                    <a:pt x="112" y="361"/>
                    <a:pt x="1" y="516"/>
                    <a:pt x="1" y="662"/>
                  </a:cubicBezTo>
                  <a:cubicBezTo>
                    <a:pt x="1" y="728"/>
                    <a:pt x="25" y="794"/>
                    <a:pt x="68" y="858"/>
                  </a:cubicBezTo>
                  <a:cubicBezTo>
                    <a:pt x="201" y="889"/>
                    <a:pt x="341" y="907"/>
                    <a:pt x="487" y="907"/>
                  </a:cubicBezTo>
                  <a:cubicBezTo>
                    <a:pt x="824" y="907"/>
                    <a:pt x="1151" y="820"/>
                    <a:pt x="1386" y="670"/>
                  </a:cubicBezTo>
                  <a:cubicBezTo>
                    <a:pt x="1579" y="545"/>
                    <a:pt x="1691" y="390"/>
                    <a:pt x="1691" y="244"/>
                  </a:cubicBezTo>
                  <a:cubicBezTo>
                    <a:pt x="1691" y="179"/>
                    <a:pt x="1666" y="113"/>
                    <a:pt x="1623" y="49"/>
                  </a:cubicBezTo>
                  <a:cubicBezTo>
                    <a:pt x="1490" y="18"/>
                    <a:pt x="1350" y="0"/>
                    <a:pt x="1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59;p33">
              <a:extLst>
                <a:ext uri="{FF2B5EF4-FFF2-40B4-BE49-F238E27FC236}">
                  <a16:creationId xmlns:a16="http://schemas.microsoft.com/office/drawing/2014/main" id="{32BA5166-702A-4006-A644-057749CF8BAB}"/>
                </a:ext>
              </a:extLst>
            </p:cNvPr>
            <p:cNvSpPr/>
            <p:nvPr/>
          </p:nvSpPr>
          <p:spPr>
            <a:xfrm>
              <a:off x="4945487" y="3318167"/>
              <a:ext cx="150862" cy="122575"/>
            </a:xfrm>
            <a:custGeom>
              <a:avLst/>
              <a:gdLst/>
              <a:ahLst/>
              <a:cxnLst/>
              <a:rect l="l" t="t" r="r" b="b"/>
              <a:pathLst>
                <a:path w="1648" h="1339" extrusionOk="0">
                  <a:moveTo>
                    <a:pt x="171" y="1"/>
                  </a:moveTo>
                  <a:cubicBezTo>
                    <a:pt x="82" y="1"/>
                    <a:pt x="0" y="72"/>
                    <a:pt x="0" y="171"/>
                  </a:cubicBezTo>
                  <a:lnTo>
                    <a:pt x="0" y="271"/>
                  </a:lnTo>
                  <a:cubicBezTo>
                    <a:pt x="0" y="419"/>
                    <a:pt x="80" y="558"/>
                    <a:pt x="208" y="632"/>
                  </a:cubicBezTo>
                  <a:lnTo>
                    <a:pt x="1392" y="1316"/>
                  </a:lnTo>
                  <a:cubicBezTo>
                    <a:pt x="1419" y="1331"/>
                    <a:pt x="1448" y="1338"/>
                    <a:pt x="1477" y="1338"/>
                  </a:cubicBezTo>
                  <a:cubicBezTo>
                    <a:pt x="1566" y="1338"/>
                    <a:pt x="1647" y="1267"/>
                    <a:pt x="1646" y="1168"/>
                  </a:cubicBezTo>
                  <a:lnTo>
                    <a:pt x="1648" y="1068"/>
                  </a:lnTo>
                  <a:cubicBezTo>
                    <a:pt x="1648" y="919"/>
                    <a:pt x="1568" y="782"/>
                    <a:pt x="1439" y="707"/>
                  </a:cubicBezTo>
                  <a:lnTo>
                    <a:pt x="256" y="24"/>
                  </a:lnTo>
                  <a:cubicBezTo>
                    <a:pt x="228" y="8"/>
                    <a:pt x="199" y="1"/>
                    <a:pt x="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60;p33">
              <a:extLst>
                <a:ext uri="{FF2B5EF4-FFF2-40B4-BE49-F238E27FC236}">
                  <a16:creationId xmlns:a16="http://schemas.microsoft.com/office/drawing/2014/main" id="{A3AD5951-65F7-417F-B9E3-B085E6B4A3E6}"/>
                </a:ext>
              </a:extLst>
            </p:cNvPr>
            <p:cNvSpPr/>
            <p:nvPr/>
          </p:nvSpPr>
          <p:spPr>
            <a:xfrm>
              <a:off x="4937523" y="3322836"/>
              <a:ext cx="150770" cy="122484"/>
            </a:xfrm>
            <a:custGeom>
              <a:avLst/>
              <a:gdLst/>
              <a:ahLst/>
              <a:cxnLst/>
              <a:rect l="l" t="t" r="r" b="b"/>
              <a:pathLst>
                <a:path w="1647" h="1338" extrusionOk="0">
                  <a:moveTo>
                    <a:pt x="170" y="0"/>
                  </a:moveTo>
                  <a:cubicBezTo>
                    <a:pt x="82" y="0"/>
                    <a:pt x="0" y="71"/>
                    <a:pt x="0" y="170"/>
                  </a:cubicBezTo>
                  <a:lnTo>
                    <a:pt x="0" y="270"/>
                  </a:lnTo>
                  <a:cubicBezTo>
                    <a:pt x="0" y="419"/>
                    <a:pt x="79" y="556"/>
                    <a:pt x="209" y="632"/>
                  </a:cubicBezTo>
                  <a:lnTo>
                    <a:pt x="1392" y="1314"/>
                  </a:lnTo>
                  <a:cubicBezTo>
                    <a:pt x="1419" y="1330"/>
                    <a:pt x="1448" y="1337"/>
                    <a:pt x="1477" y="1337"/>
                  </a:cubicBezTo>
                  <a:cubicBezTo>
                    <a:pt x="1565" y="1337"/>
                    <a:pt x="1647" y="1266"/>
                    <a:pt x="1647" y="1167"/>
                  </a:cubicBezTo>
                  <a:lnTo>
                    <a:pt x="1647" y="1067"/>
                  </a:lnTo>
                  <a:cubicBezTo>
                    <a:pt x="1647" y="919"/>
                    <a:pt x="1568" y="781"/>
                    <a:pt x="1438" y="706"/>
                  </a:cubicBezTo>
                  <a:lnTo>
                    <a:pt x="255" y="24"/>
                  </a:lnTo>
                  <a:cubicBezTo>
                    <a:pt x="227" y="7"/>
                    <a:pt x="198" y="0"/>
                    <a:pt x="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61;p33">
              <a:extLst>
                <a:ext uri="{FF2B5EF4-FFF2-40B4-BE49-F238E27FC236}">
                  <a16:creationId xmlns:a16="http://schemas.microsoft.com/office/drawing/2014/main" id="{17CAED9B-85F1-429F-8586-1CAE6B526A6D}"/>
                </a:ext>
              </a:extLst>
            </p:cNvPr>
            <p:cNvSpPr/>
            <p:nvPr/>
          </p:nvSpPr>
          <p:spPr>
            <a:xfrm>
              <a:off x="5717122" y="2692638"/>
              <a:ext cx="84128" cy="46229"/>
            </a:xfrm>
            <a:custGeom>
              <a:avLst/>
              <a:gdLst/>
              <a:ahLst/>
              <a:cxnLst/>
              <a:rect l="l" t="t" r="r" b="b"/>
              <a:pathLst>
                <a:path w="919" h="505" extrusionOk="0">
                  <a:moveTo>
                    <a:pt x="468" y="0"/>
                  </a:moveTo>
                  <a:cubicBezTo>
                    <a:pt x="337" y="0"/>
                    <a:pt x="210" y="34"/>
                    <a:pt x="119" y="93"/>
                  </a:cubicBezTo>
                  <a:cubicBezTo>
                    <a:pt x="44" y="141"/>
                    <a:pt x="1" y="202"/>
                    <a:pt x="1" y="258"/>
                  </a:cubicBezTo>
                  <a:cubicBezTo>
                    <a:pt x="1" y="313"/>
                    <a:pt x="41" y="371"/>
                    <a:pt x="113" y="417"/>
                  </a:cubicBezTo>
                  <a:cubicBezTo>
                    <a:pt x="201" y="473"/>
                    <a:pt x="322" y="505"/>
                    <a:pt x="450" y="505"/>
                  </a:cubicBezTo>
                  <a:cubicBezTo>
                    <a:pt x="582" y="505"/>
                    <a:pt x="709" y="471"/>
                    <a:pt x="800" y="413"/>
                  </a:cubicBezTo>
                  <a:cubicBezTo>
                    <a:pt x="876" y="364"/>
                    <a:pt x="918" y="303"/>
                    <a:pt x="918" y="247"/>
                  </a:cubicBezTo>
                  <a:cubicBezTo>
                    <a:pt x="918" y="192"/>
                    <a:pt x="878" y="134"/>
                    <a:pt x="806" y="88"/>
                  </a:cubicBezTo>
                  <a:cubicBezTo>
                    <a:pt x="719" y="33"/>
                    <a:pt x="596" y="0"/>
                    <a:pt x="468" y="0"/>
                  </a:cubicBezTo>
                  <a:close/>
                </a:path>
              </a:pathLst>
            </a:custGeom>
            <a:solidFill>
              <a:srgbClr val="889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62;p33">
              <a:extLst>
                <a:ext uri="{FF2B5EF4-FFF2-40B4-BE49-F238E27FC236}">
                  <a16:creationId xmlns:a16="http://schemas.microsoft.com/office/drawing/2014/main" id="{9507E623-2F98-4EDC-A8AC-19037A633BF3}"/>
                </a:ext>
              </a:extLst>
            </p:cNvPr>
            <p:cNvSpPr/>
            <p:nvPr/>
          </p:nvSpPr>
          <p:spPr>
            <a:xfrm>
              <a:off x="5731677" y="2706919"/>
              <a:ext cx="44032" cy="24259"/>
            </a:xfrm>
            <a:custGeom>
              <a:avLst/>
              <a:gdLst/>
              <a:ahLst/>
              <a:cxnLst/>
              <a:rect l="l" t="t" r="r" b="b"/>
              <a:pathLst>
                <a:path w="481" h="265" extrusionOk="0">
                  <a:moveTo>
                    <a:pt x="245" y="1"/>
                  </a:moveTo>
                  <a:cubicBezTo>
                    <a:pt x="176" y="1"/>
                    <a:pt x="110" y="18"/>
                    <a:pt x="62" y="49"/>
                  </a:cubicBezTo>
                  <a:cubicBezTo>
                    <a:pt x="23" y="74"/>
                    <a:pt x="1" y="106"/>
                    <a:pt x="1" y="136"/>
                  </a:cubicBezTo>
                  <a:cubicBezTo>
                    <a:pt x="1" y="164"/>
                    <a:pt x="22" y="195"/>
                    <a:pt x="59" y="218"/>
                  </a:cubicBezTo>
                  <a:cubicBezTo>
                    <a:pt x="105" y="249"/>
                    <a:pt x="168" y="264"/>
                    <a:pt x="236" y="264"/>
                  </a:cubicBezTo>
                  <a:cubicBezTo>
                    <a:pt x="305" y="264"/>
                    <a:pt x="371" y="248"/>
                    <a:pt x="418" y="216"/>
                  </a:cubicBezTo>
                  <a:cubicBezTo>
                    <a:pt x="458" y="191"/>
                    <a:pt x="480" y="160"/>
                    <a:pt x="480" y="129"/>
                  </a:cubicBezTo>
                  <a:cubicBezTo>
                    <a:pt x="480" y="101"/>
                    <a:pt x="459" y="71"/>
                    <a:pt x="422" y="47"/>
                  </a:cubicBezTo>
                  <a:cubicBezTo>
                    <a:pt x="377" y="18"/>
                    <a:pt x="311" y="1"/>
                    <a:pt x="245" y="1"/>
                  </a:cubicBezTo>
                  <a:close/>
                </a:path>
              </a:pathLst>
            </a:custGeom>
            <a:solidFill>
              <a:srgbClr val="98B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63;p33">
              <a:extLst>
                <a:ext uri="{FF2B5EF4-FFF2-40B4-BE49-F238E27FC236}">
                  <a16:creationId xmlns:a16="http://schemas.microsoft.com/office/drawing/2014/main" id="{DA2F8898-5F4B-4BB8-9AF7-631C4F4206ED}"/>
                </a:ext>
              </a:extLst>
            </p:cNvPr>
            <p:cNvSpPr/>
            <p:nvPr/>
          </p:nvSpPr>
          <p:spPr>
            <a:xfrm>
              <a:off x="5333914" y="2615282"/>
              <a:ext cx="1402340" cy="839902"/>
            </a:xfrm>
            <a:custGeom>
              <a:avLst/>
              <a:gdLst/>
              <a:ahLst/>
              <a:cxnLst/>
              <a:rect l="l" t="t" r="r" b="b"/>
              <a:pathLst>
                <a:path w="15319" h="9175" extrusionOk="0">
                  <a:moveTo>
                    <a:pt x="8256" y="0"/>
                  </a:moveTo>
                  <a:cubicBezTo>
                    <a:pt x="8044" y="0"/>
                    <a:pt x="7842" y="43"/>
                    <a:pt x="7691" y="130"/>
                  </a:cubicBezTo>
                  <a:lnTo>
                    <a:pt x="2215" y="3292"/>
                  </a:lnTo>
                  <a:cubicBezTo>
                    <a:pt x="1972" y="3433"/>
                    <a:pt x="1842" y="3618"/>
                    <a:pt x="1824" y="3816"/>
                  </a:cubicBezTo>
                  <a:cubicBezTo>
                    <a:pt x="1823" y="3819"/>
                    <a:pt x="1823" y="3868"/>
                    <a:pt x="1824" y="3934"/>
                  </a:cubicBezTo>
                  <a:lnTo>
                    <a:pt x="15" y="4789"/>
                  </a:lnTo>
                  <a:cubicBezTo>
                    <a:pt x="15" y="4789"/>
                    <a:pt x="0" y="5034"/>
                    <a:pt x="10" y="5164"/>
                  </a:cubicBezTo>
                  <a:cubicBezTo>
                    <a:pt x="14" y="5217"/>
                    <a:pt x="24" y="5276"/>
                    <a:pt x="61" y="5325"/>
                  </a:cubicBezTo>
                  <a:cubicBezTo>
                    <a:pt x="240" y="5567"/>
                    <a:pt x="6131" y="8919"/>
                    <a:pt x="6259" y="8992"/>
                  </a:cubicBezTo>
                  <a:cubicBezTo>
                    <a:pt x="6406" y="9076"/>
                    <a:pt x="6575" y="9129"/>
                    <a:pt x="6754" y="9155"/>
                  </a:cubicBezTo>
                  <a:lnTo>
                    <a:pt x="6760" y="9157"/>
                  </a:lnTo>
                  <a:cubicBezTo>
                    <a:pt x="6839" y="9169"/>
                    <a:pt x="6920" y="9175"/>
                    <a:pt x="6999" y="9175"/>
                  </a:cubicBezTo>
                  <a:cubicBezTo>
                    <a:pt x="7209" y="9175"/>
                    <a:pt x="7410" y="9132"/>
                    <a:pt x="7560" y="9045"/>
                  </a:cubicBezTo>
                  <a:lnTo>
                    <a:pt x="12014" y="6462"/>
                  </a:lnTo>
                  <a:cubicBezTo>
                    <a:pt x="12026" y="6455"/>
                    <a:pt x="12035" y="6446"/>
                    <a:pt x="12047" y="6440"/>
                  </a:cubicBezTo>
                  <a:lnTo>
                    <a:pt x="14858" y="4810"/>
                  </a:lnTo>
                  <a:cubicBezTo>
                    <a:pt x="15086" y="4678"/>
                    <a:pt x="15259" y="4595"/>
                    <a:pt x="15293" y="4335"/>
                  </a:cubicBezTo>
                  <a:cubicBezTo>
                    <a:pt x="15319" y="4137"/>
                    <a:pt x="15302" y="3992"/>
                    <a:pt x="15298" y="3929"/>
                  </a:cubicBezTo>
                  <a:cubicBezTo>
                    <a:pt x="15294" y="3876"/>
                    <a:pt x="15228" y="3899"/>
                    <a:pt x="15191" y="3850"/>
                  </a:cubicBezTo>
                  <a:cubicBezTo>
                    <a:pt x="15011" y="3608"/>
                    <a:pt x="9120" y="256"/>
                    <a:pt x="8992" y="183"/>
                  </a:cubicBezTo>
                  <a:cubicBezTo>
                    <a:pt x="8845" y="99"/>
                    <a:pt x="8676" y="46"/>
                    <a:pt x="8496" y="21"/>
                  </a:cubicBezTo>
                  <a:lnTo>
                    <a:pt x="8492" y="18"/>
                  </a:lnTo>
                  <a:cubicBezTo>
                    <a:pt x="8413" y="6"/>
                    <a:pt x="8334" y="0"/>
                    <a:pt x="82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64;p33">
              <a:extLst>
                <a:ext uri="{FF2B5EF4-FFF2-40B4-BE49-F238E27FC236}">
                  <a16:creationId xmlns:a16="http://schemas.microsoft.com/office/drawing/2014/main" id="{38478AD1-A714-4463-8D0F-BF316CCCCA2B}"/>
                </a:ext>
              </a:extLst>
            </p:cNvPr>
            <p:cNvSpPr/>
            <p:nvPr/>
          </p:nvSpPr>
          <p:spPr>
            <a:xfrm>
              <a:off x="5334280" y="2611986"/>
              <a:ext cx="1401516" cy="808870"/>
            </a:xfrm>
            <a:custGeom>
              <a:avLst/>
              <a:gdLst/>
              <a:ahLst/>
              <a:cxnLst/>
              <a:rect l="l" t="t" r="r" b="b"/>
              <a:pathLst>
                <a:path w="15310" h="8836" extrusionOk="0">
                  <a:moveTo>
                    <a:pt x="8311" y="1"/>
                  </a:moveTo>
                  <a:cubicBezTo>
                    <a:pt x="8100" y="1"/>
                    <a:pt x="7900" y="44"/>
                    <a:pt x="7749" y="130"/>
                  </a:cubicBezTo>
                  <a:lnTo>
                    <a:pt x="4686" y="1899"/>
                  </a:lnTo>
                  <a:lnTo>
                    <a:pt x="1798" y="3578"/>
                  </a:lnTo>
                  <a:lnTo>
                    <a:pt x="235" y="4480"/>
                  </a:lnTo>
                  <a:cubicBezTo>
                    <a:pt x="76" y="4571"/>
                    <a:pt x="1" y="4695"/>
                    <a:pt x="11" y="4825"/>
                  </a:cubicBezTo>
                  <a:cubicBezTo>
                    <a:pt x="14" y="4878"/>
                    <a:pt x="21" y="4944"/>
                    <a:pt x="123" y="5022"/>
                  </a:cubicBezTo>
                  <a:cubicBezTo>
                    <a:pt x="409" y="5239"/>
                    <a:pt x="6131" y="8580"/>
                    <a:pt x="6259" y="8653"/>
                  </a:cubicBezTo>
                  <a:cubicBezTo>
                    <a:pt x="6407" y="8737"/>
                    <a:pt x="6574" y="8790"/>
                    <a:pt x="6755" y="8814"/>
                  </a:cubicBezTo>
                  <a:lnTo>
                    <a:pt x="6760" y="8818"/>
                  </a:lnTo>
                  <a:cubicBezTo>
                    <a:pt x="6839" y="8829"/>
                    <a:pt x="6918" y="8835"/>
                    <a:pt x="6996" y="8835"/>
                  </a:cubicBezTo>
                  <a:cubicBezTo>
                    <a:pt x="7208" y="8835"/>
                    <a:pt x="7410" y="8792"/>
                    <a:pt x="7561" y="8705"/>
                  </a:cubicBezTo>
                  <a:lnTo>
                    <a:pt x="9125" y="7802"/>
                  </a:lnTo>
                  <a:lnTo>
                    <a:pt x="12014" y="6123"/>
                  </a:lnTo>
                  <a:lnTo>
                    <a:pt x="15075" y="4356"/>
                  </a:lnTo>
                  <a:cubicBezTo>
                    <a:pt x="15234" y="4264"/>
                    <a:pt x="15309" y="4141"/>
                    <a:pt x="15299" y="4012"/>
                  </a:cubicBezTo>
                  <a:cubicBezTo>
                    <a:pt x="15296" y="3959"/>
                    <a:pt x="15289" y="3892"/>
                    <a:pt x="15187" y="3815"/>
                  </a:cubicBezTo>
                  <a:cubicBezTo>
                    <a:pt x="14901" y="3597"/>
                    <a:pt x="9179" y="256"/>
                    <a:pt x="9051" y="183"/>
                  </a:cubicBezTo>
                  <a:cubicBezTo>
                    <a:pt x="8904" y="100"/>
                    <a:pt x="8735" y="47"/>
                    <a:pt x="8555" y="22"/>
                  </a:cubicBezTo>
                  <a:lnTo>
                    <a:pt x="8550" y="19"/>
                  </a:lnTo>
                  <a:cubicBezTo>
                    <a:pt x="8470" y="7"/>
                    <a:pt x="8390" y="1"/>
                    <a:pt x="8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65;p33">
              <a:extLst>
                <a:ext uri="{FF2B5EF4-FFF2-40B4-BE49-F238E27FC236}">
                  <a16:creationId xmlns:a16="http://schemas.microsoft.com/office/drawing/2014/main" id="{3999A62D-BEAF-4422-A4D5-D75CB9F6074E}"/>
                </a:ext>
              </a:extLst>
            </p:cNvPr>
            <p:cNvSpPr/>
            <p:nvPr/>
          </p:nvSpPr>
          <p:spPr>
            <a:xfrm>
              <a:off x="5333914" y="2502315"/>
              <a:ext cx="1402340" cy="839994"/>
            </a:xfrm>
            <a:custGeom>
              <a:avLst/>
              <a:gdLst/>
              <a:ahLst/>
              <a:cxnLst/>
              <a:rect l="l" t="t" r="r" b="b"/>
              <a:pathLst>
                <a:path w="15319" h="9176" extrusionOk="0">
                  <a:moveTo>
                    <a:pt x="8253" y="1"/>
                  </a:moveTo>
                  <a:cubicBezTo>
                    <a:pt x="8042" y="1"/>
                    <a:pt x="7842" y="43"/>
                    <a:pt x="7691" y="130"/>
                  </a:cubicBezTo>
                  <a:lnTo>
                    <a:pt x="2215" y="3292"/>
                  </a:lnTo>
                  <a:cubicBezTo>
                    <a:pt x="1972" y="3433"/>
                    <a:pt x="1842" y="3618"/>
                    <a:pt x="1824" y="3816"/>
                  </a:cubicBezTo>
                  <a:cubicBezTo>
                    <a:pt x="1823" y="3819"/>
                    <a:pt x="1823" y="3868"/>
                    <a:pt x="1824" y="3934"/>
                  </a:cubicBezTo>
                  <a:lnTo>
                    <a:pt x="15" y="4789"/>
                  </a:lnTo>
                  <a:cubicBezTo>
                    <a:pt x="15" y="4789"/>
                    <a:pt x="0" y="5034"/>
                    <a:pt x="10" y="5164"/>
                  </a:cubicBezTo>
                  <a:cubicBezTo>
                    <a:pt x="14" y="5218"/>
                    <a:pt x="24" y="5276"/>
                    <a:pt x="61" y="5325"/>
                  </a:cubicBezTo>
                  <a:cubicBezTo>
                    <a:pt x="240" y="5568"/>
                    <a:pt x="6131" y="8919"/>
                    <a:pt x="6259" y="8992"/>
                  </a:cubicBezTo>
                  <a:cubicBezTo>
                    <a:pt x="6406" y="9077"/>
                    <a:pt x="6575" y="9130"/>
                    <a:pt x="6754" y="9154"/>
                  </a:cubicBezTo>
                  <a:lnTo>
                    <a:pt x="6760" y="9158"/>
                  </a:lnTo>
                  <a:cubicBezTo>
                    <a:pt x="6838" y="9169"/>
                    <a:pt x="6918" y="9175"/>
                    <a:pt x="6996" y="9175"/>
                  </a:cubicBezTo>
                  <a:cubicBezTo>
                    <a:pt x="7207" y="9175"/>
                    <a:pt x="7409" y="9132"/>
                    <a:pt x="7560" y="9045"/>
                  </a:cubicBezTo>
                  <a:lnTo>
                    <a:pt x="12014" y="6463"/>
                  </a:lnTo>
                  <a:cubicBezTo>
                    <a:pt x="12026" y="6455"/>
                    <a:pt x="12035" y="6447"/>
                    <a:pt x="12047" y="6439"/>
                  </a:cubicBezTo>
                  <a:lnTo>
                    <a:pt x="14858" y="4810"/>
                  </a:lnTo>
                  <a:cubicBezTo>
                    <a:pt x="15086" y="4678"/>
                    <a:pt x="15259" y="4595"/>
                    <a:pt x="15293" y="4335"/>
                  </a:cubicBezTo>
                  <a:cubicBezTo>
                    <a:pt x="15319" y="4137"/>
                    <a:pt x="15302" y="3991"/>
                    <a:pt x="15298" y="3929"/>
                  </a:cubicBezTo>
                  <a:cubicBezTo>
                    <a:pt x="15294" y="3875"/>
                    <a:pt x="15228" y="3899"/>
                    <a:pt x="15191" y="3851"/>
                  </a:cubicBezTo>
                  <a:cubicBezTo>
                    <a:pt x="15011" y="3609"/>
                    <a:pt x="9120" y="256"/>
                    <a:pt x="8992" y="183"/>
                  </a:cubicBezTo>
                  <a:cubicBezTo>
                    <a:pt x="8845" y="100"/>
                    <a:pt x="8676" y="47"/>
                    <a:pt x="8496" y="21"/>
                  </a:cubicBezTo>
                  <a:lnTo>
                    <a:pt x="8492" y="19"/>
                  </a:lnTo>
                  <a:cubicBezTo>
                    <a:pt x="8412" y="7"/>
                    <a:pt x="8332" y="1"/>
                    <a:pt x="8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66;p33">
              <a:extLst>
                <a:ext uri="{FF2B5EF4-FFF2-40B4-BE49-F238E27FC236}">
                  <a16:creationId xmlns:a16="http://schemas.microsoft.com/office/drawing/2014/main" id="{82D646C4-9DC6-4832-9A04-9A3DDC2442D6}"/>
                </a:ext>
              </a:extLst>
            </p:cNvPr>
            <p:cNvSpPr/>
            <p:nvPr/>
          </p:nvSpPr>
          <p:spPr>
            <a:xfrm>
              <a:off x="5334280" y="2499019"/>
              <a:ext cx="1401516" cy="808778"/>
            </a:xfrm>
            <a:custGeom>
              <a:avLst/>
              <a:gdLst/>
              <a:ahLst/>
              <a:cxnLst/>
              <a:rect l="l" t="t" r="r" b="b"/>
              <a:pathLst>
                <a:path w="15310" h="8835" extrusionOk="0">
                  <a:moveTo>
                    <a:pt x="8311" y="1"/>
                  </a:moveTo>
                  <a:cubicBezTo>
                    <a:pt x="8100" y="1"/>
                    <a:pt x="7900" y="44"/>
                    <a:pt x="7749" y="131"/>
                  </a:cubicBezTo>
                  <a:lnTo>
                    <a:pt x="4686" y="1899"/>
                  </a:lnTo>
                  <a:lnTo>
                    <a:pt x="1798" y="3578"/>
                  </a:lnTo>
                  <a:lnTo>
                    <a:pt x="235" y="4480"/>
                  </a:lnTo>
                  <a:cubicBezTo>
                    <a:pt x="76" y="4571"/>
                    <a:pt x="1" y="4695"/>
                    <a:pt x="11" y="4825"/>
                  </a:cubicBezTo>
                  <a:cubicBezTo>
                    <a:pt x="14" y="4878"/>
                    <a:pt x="21" y="4944"/>
                    <a:pt x="123" y="5022"/>
                  </a:cubicBezTo>
                  <a:cubicBezTo>
                    <a:pt x="409" y="5239"/>
                    <a:pt x="6131" y="8579"/>
                    <a:pt x="6259" y="8653"/>
                  </a:cubicBezTo>
                  <a:cubicBezTo>
                    <a:pt x="6407" y="8737"/>
                    <a:pt x="6574" y="8790"/>
                    <a:pt x="6755" y="8814"/>
                  </a:cubicBezTo>
                  <a:lnTo>
                    <a:pt x="6760" y="8818"/>
                  </a:lnTo>
                  <a:cubicBezTo>
                    <a:pt x="6839" y="8829"/>
                    <a:pt x="6918" y="8835"/>
                    <a:pt x="6996" y="8835"/>
                  </a:cubicBezTo>
                  <a:cubicBezTo>
                    <a:pt x="7208" y="8835"/>
                    <a:pt x="7410" y="8792"/>
                    <a:pt x="7561" y="8705"/>
                  </a:cubicBezTo>
                  <a:lnTo>
                    <a:pt x="9125" y="7802"/>
                  </a:lnTo>
                  <a:lnTo>
                    <a:pt x="12014" y="6123"/>
                  </a:lnTo>
                  <a:lnTo>
                    <a:pt x="15075" y="4356"/>
                  </a:lnTo>
                  <a:cubicBezTo>
                    <a:pt x="15234" y="4264"/>
                    <a:pt x="15309" y="4141"/>
                    <a:pt x="15299" y="4012"/>
                  </a:cubicBezTo>
                  <a:cubicBezTo>
                    <a:pt x="15296" y="3959"/>
                    <a:pt x="15289" y="3892"/>
                    <a:pt x="15187" y="3815"/>
                  </a:cubicBezTo>
                  <a:cubicBezTo>
                    <a:pt x="14901" y="3597"/>
                    <a:pt x="9179" y="256"/>
                    <a:pt x="9051" y="183"/>
                  </a:cubicBezTo>
                  <a:cubicBezTo>
                    <a:pt x="8904" y="100"/>
                    <a:pt x="8735" y="47"/>
                    <a:pt x="8555" y="22"/>
                  </a:cubicBezTo>
                  <a:lnTo>
                    <a:pt x="8550" y="19"/>
                  </a:lnTo>
                  <a:cubicBezTo>
                    <a:pt x="8470" y="7"/>
                    <a:pt x="8390" y="1"/>
                    <a:pt x="8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67;p33">
              <a:extLst>
                <a:ext uri="{FF2B5EF4-FFF2-40B4-BE49-F238E27FC236}">
                  <a16:creationId xmlns:a16="http://schemas.microsoft.com/office/drawing/2014/main" id="{FF4B46C1-E719-49E8-BE6E-040DDBAFB7C8}"/>
                </a:ext>
              </a:extLst>
            </p:cNvPr>
            <p:cNvSpPr/>
            <p:nvPr/>
          </p:nvSpPr>
          <p:spPr>
            <a:xfrm>
              <a:off x="5333914" y="2387975"/>
              <a:ext cx="1402340" cy="839902"/>
            </a:xfrm>
            <a:custGeom>
              <a:avLst/>
              <a:gdLst/>
              <a:ahLst/>
              <a:cxnLst/>
              <a:rect l="l" t="t" r="r" b="b"/>
              <a:pathLst>
                <a:path w="15319" h="9175" extrusionOk="0">
                  <a:moveTo>
                    <a:pt x="8256" y="0"/>
                  </a:moveTo>
                  <a:cubicBezTo>
                    <a:pt x="8044" y="0"/>
                    <a:pt x="7842" y="43"/>
                    <a:pt x="7691" y="130"/>
                  </a:cubicBezTo>
                  <a:lnTo>
                    <a:pt x="2215" y="3292"/>
                  </a:lnTo>
                  <a:cubicBezTo>
                    <a:pt x="1972" y="3433"/>
                    <a:pt x="1842" y="3618"/>
                    <a:pt x="1824" y="3816"/>
                  </a:cubicBezTo>
                  <a:cubicBezTo>
                    <a:pt x="1823" y="3819"/>
                    <a:pt x="1823" y="3867"/>
                    <a:pt x="1824" y="3934"/>
                  </a:cubicBezTo>
                  <a:lnTo>
                    <a:pt x="15" y="4789"/>
                  </a:lnTo>
                  <a:cubicBezTo>
                    <a:pt x="15" y="4789"/>
                    <a:pt x="0" y="5034"/>
                    <a:pt x="10" y="5164"/>
                  </a:cubicBezTo>
                  <a:cubicBezTo>
                    <a:pt x="14" y="5217"/>
                    <a:pt x="24" y="5276"/>
                    <a:pt x="61" y="5325"/>
                  </a:cubicBezTo>
                  <a:cubicBezTo>
                    <a:pt x="240" y="5567"/>
                    <a:pt x="6131" y="8919"/>
                    <a:pt x="6259" y="8992"/>
                  </a:cubicBezTo>
                  <a:cubicBezTo>
                    <a:pt x="6406" y="9076"/>
                    <a:pt x="6575" y="9129"/>
                    <a:pt x="6754" y="9155"/>
                  </a:cubicBezTo>
                  <a:lnTo>
                    <a:pt x="6760" y="9157"/>
                  </a:lnTo>
                  <a:cubicBezTo>
                    <a:pt x="6839" y="9169"/>
                    <a:pt x="6920" y="9175"/>
                    <a:pt x="6999" y="9175"/>
                  </a:cubicBezTo>
                  <a:cubicBezTo>
                    <a:pt x="7209" y="9175"/>
                    <a:pt x="7410" y="9132"/>
                    <a:pt x="7560" y="9045"/>
                  </a:cubicBezTo>
                  <a:lnTo>
                    <a:pt x="12014" y="6462"/>
                  </a:lnTo>
                  <a:cubicBezTo>
                    <a:pt x="12026" y="6455"/>
                    <a:pt x="12035" y="6448"/>
                    <a:pt x="12047" y="6440"/>
                  </a:cubicBezTo>
                  <a:lnTo>
                    <a:pt x="14858" y="4810"/>
                  </a:lnTo>
                  <a:cubicBezTo>
                    <a:pt x="15086" y="4679"/>
                    <a:pt x="15259" y="4595"/>
                    <a:pt x="15293" y="4335"/>
                  </a:cubicBezTo>
                  <a:cubicBezTo>
                    <a:pt x="15319" y="4137"/>
                    <a:pt x="15302" y="3992"/>
                    <a:pt x="15298" y="3930"/>
                  </a:cubicBezTo>
                  <a:cubicBezTo>
                    <a:pt x="15294" y="3876"/>
                    <a:pt x="15228" y="3899"/>
                    <a:pt x="15191" y="3851"/>
                  </a:cubicBezTo>
                  <a:cubicBezTo>
                    <a:pt x="15011" y="3609"/>
                    <a:pt x="9120" y="256"/>
                    <a:pt x="8992" y="183"/>
                  </a:cubicBezTo>
                  <a:cubicBezTo>
                    <a:pt x="8845" y="99"/>
                    <a:pt x="8676" y="46"/>
                    <a:pt x="8496" y="21"/>
                  </a:cubicBezTo>
                  <a:lnTo>
                    <a:pt x="8492" y="18"/>
                  </a:lnTo>
                  <a:cubicBezTo>
                    <a:pt x="8413" y="6"/>
                    <a:pt x="8334" y="0"/>
                    <a:pt x="8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68;p33">
              <a:extLst>
                <a:ext uri="{FF2B5EF4-FFF2-40B4-BE49-F238E27FC236}">
                  <a16:creationId xmlns:a16="http://schemas.microsoft.com/office/drawing/2014/main" id="{D3EC79AC-C165-4F7B-B9BD-C56F798B9888}"/>
                </a:ext>
              </a:extLst>
            </p:cNvPr>
            <p:cNvSpPr/>
            <p:nvPr/>
          </p:nvSpPr>
          <p:spPr>
            <a:xfrm>
              <a:off x="5334280" y="2384679"/>
              <a:ext cx="1401516" cy="808870"/>
            </a:xfrm>
            <a:custGeom>
              <a:avLst/>
              <a:gdLst/>
              <a:ahLst/>
              <a:cxnLst/>
              <a:rect l="l" t="t" r="r" b="b"/>
              <a:pathLst>
                <a:path w="15310" h="8836" extrusionOk="0">
                  <a:moveTo>
                    <a:pt x="8314" y="0"/>
                  </a:moveTo>
                  <a:cubicBezTo>
                    <a:pt x="8102" y="0"/>
                    <a:pt x="7900" y="43"/>
                    <a:pt x="7749" y="130"/>
                  </a:cubicBezTo>
                  <a:lnTo>
                    <a:pt x="4686" y="1899"/>
                  </a:lnTo>
                  <a:lnTo>
                    <a:pt x="1798" y="3578"/>
                  </a:lnTo>
                  <a:lnTo>
                    <a:pt x="235" y="4480"/>
                  </a:lnTo>
                  <a:cubicBezTo>
                    <a:pt x="76" y="4572"/>
                    <a:pt x="1" y="4695"/>
                    <a:pt x="11" y="4825"/>
                  </a:cubicBezTo>
                  <a:cubicBezTo>
                    <a:pt x="14" y="4878"/>
                    <a:pt x="21" y="4944"/>
                    <a:pt x="123" y="5022"/>
                  </a:cubicBezTo>
                  <a:cubicBezTo>
                    <a:pt x="409" y="5238"/>
                    <a:pt x="6131" y="8579"/>
                    <a:pt x="6259" y="8652"/>
                  </a:cubicBezTo>
                  <a:cubicBezTo>
                    <a:pt x="6407" y="8737"/>
                    <a:pt x="6574" y="8790"/>
                    <a:pt x="6755" y="8814"/>
                  </a:cubicBezTo>
                  <a:lnTo>
                    <a:pt x="6760" y="8818"/>
                  </a:lnTo>
                  <a:cubicBezTo>
                    <a:pt x="6839" y="8829"/>
                    <a:pt x="6918" y="8835"/>
                    <a:pt x="6996" y="8835"/>
                  </a:cubicBezTo>
                  <a:cubicBezTo>
                    <a:pt x="7208" y="8835"/>
                    <a:pt x="7410" y="8792"/>
                    <a:pt x="7561" y="8705"/>
                  </a:cubicBezTo>
                  <a:lnTo>
                    <a:pt x="9125" y="7802"/>
                  </a:lnTo>
                  <a:lnTo>
                    <a:pt x="12014" y="6123"/>
                  </a:lnTo>
                  <a:lnTo>
                    <a:pt x="15075" y="4355"/>
                  </a:lnTo>
                  <a:cubicBezTo>
                    <a:pt x="15234" y="4264"/>
                    <a:pt x="15309" y="4140"/>
                    <a:pt x="15299" y="4012"/>
                  </a:cubicBezTo>
                  <a:cubicBezTo>
                    <a:pt x="15296" y="3958"/>
                    <a:pt x="15289" y="3892"/>
                    <a:pt x="15187" y="3815"/>
                  </a:cubicBezTo>
                  <a:cubicBezTo>
                    <a:pt x="14901" y="3597"/>
                    <a:pt x="9179" y="256"/>
                    <a:pt x="9051" y="183"/>
                  </a:cubicBezTo>
                  <a:cubicBezTo>
                    <a:pt x="8904" y="99"/>
                    <a:pt x="8735" y="46"/>
                    <a:pt x="8555" y="21"/>
                  </a:cubicBezTo>
                  <a:lnTo>
                    <a:pt x="8550" y="18"/>
                  </a:lnTo>
                  <a:cubicBezTo>
                    <a:pt x="8471" y="6"/>
                    <a:pt x="8392" y="0"/>
                    <a:pt x="8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69;p33">
              <a:extLst>
                <a:ext uri="{FF2B5EF4-FFF2-40B4-BE49-F238E27FC236}">
                  <a16:creationId xmlns:a16="http://schemas.microsoft.com/office/drawing/2014/main" id="{00A81ECA-A577-4A7F-A088-21A4592B466C}"/>
                </a:ext>
              </a:extLst>
            </p:cNvPr>
            <p:cNvSpPr/>
            <p:nvPr/>
          </p:nvSpPr>
          <p:spPr>
            <a:xfrm>
              <a:off x="5496956" y="2483548"/>
              <a:ext cx="875879" cy="500554"/>
            </a:xfrm>
            <a:custGeom>
              <a:avLst/>
              <a:gdLst/>
              <a:ahLst/>
              <a:cxnLst/>
              <a:rect l="l" t="t" r="r" b="b"/>
              <a:pathLst>
                <a:path w="9568" h="5468" extrusionOk="0">
                  <a:moveTo>
                    <a:pt x="8949" y="1388"/>
                  </a:moveTo>
                  <a:lnTo>
                    <a:pt x="8949" y="2644"/>
                  </a:lnTo>
                  <a:lnTo>
                    <a:pt x="8989" y="2644"/>
                  </a:lnTo>
                  <a:lnTo>
                    <a:pt x="8989" y="1427"/>
                  </a:lnTo>
                  <a:cubicBezTo>
                    <a:pt x="8976" y="1415"/>
                    <a:pt x="8963" y="1402"/>
                    <a:pt x="8949" y="1388"/>
                  </a:cubicBezTo>
                  <a:close/>
                  <a:moveTo>
                    <a:pt x="4785" y="1358"/>
                  </a:moveTo>
                  <a:cubicBezTo>
                    <a:pt x="4803" y="1358"/>
                    <a:pt x="4940" y="1360"/>
                    <a:pt x="4953" y="1360"/>
                  </a:cubicBezTo>
                  <a:cubicBezTo>
                    <a:pt x="4977" y="1361"/>
                    <a:pt x="5001" y="1361"/>
                    <a:pt x="5025" y="1362"/>
                  </a:cubicBezTo>
                  <a:cubicBezTo>
                    <a:pt x="5059" y="1363"/>
                    <a:pt x="5094" y="1366"/>
                    <a:pt x="5126" y="1368"/>
                  </a:cubicBezTo>
                  <a:cubicBezTo>
                    <a:pt x="5160" y="1370"/>
                    <a:pt x="5193" y="1372"/>
                    <a:pt x="5226" y="1373"/>
                  </a:cubicBezTo>
                  <a:cubicBezTo>
                    <a:pt x="5292" y="1378"/>
                    <a:pt x="5357" y="1385"/>
                    <a:pt x="5421" y="1391"/>
                  </a:cubicBezTo>
                  <a:cubicBezTo>
                    <a:pt x="5454" y="1395"/>
                    <a:pt x="5485" y="1398"/>
                    <a:pt x="5517" y="1403"/>
                  </a:cubicBezTo>
                  <a:cubicBezTo>
                    <a:pt x="5549" y="1406"/>
                    <a:pt x="5581" y="1411"/>
                    <a:pt x="5612" y="1415"/>
                  </a:cubicBezTo>
                  <a:cubicBezTo>
                    <a:pt x="5643" y="1418"/>
                    <a:pt x="5674" y="1423"/>
                    <a:pt x="5705" y="1429"/>
                  </a:cubicBezTo>
                  <a:cubicBezTo>
                    <a:pt x="5735" y="1433"/>
                    <a:pt x="5766" y="1438"/>
                    <a:pt x="5796" y="1443"/>
                  </a:cubicBezTo>
                  <a:cubicBezTo>
                    <a:pt x="5857" y="1453"/>
                    <a:pt x="5917" y="1465"/>
                    <a:pt x="5974" y="1478"/>
                  </a:cubicBezTo>
                  <a:cubicBezTo>
                    <a:pt x="6003" y="1484"/>
                    <a:pt x="6033" y="1491"/>
                    <a:pt x="6061" y="1498"/>
                  </a:cubicBezTo>
                  <a:cubicBezTo>
                    <a:pt x="6082" y="1503"/>
                    <a:pt x="6104" y="1507"/>
                    <a:pt x="6125" y="1513"/>
                  </a:cubicBezTo>
                  <a:cubicBezTo>
                    <a:pt x="6135" y="1516"/>
                    <a:pt x="6145" y="1519"/>
                    <a:pt x="6157" y="1521"/>
                  </a:cubicBezTo>
                  <a:cubicBezTo>
                    <a:pt x="6167" y="1523"/>
                    <a:pt x="6177" y="1527"/>
                    <a:pt x="6187" y="1530"/>
                  </a:cubicBezTo>
                  <a:cubicBezTo>
                    <a:pt x="6208" y="1536"/>
                    <a:pt x="6229" y="1540"/>
                    <a:pt x="6249" y="1547"/>
                  </a:cubicBezTo>
                  <a:cubicBezTo>
                    <a:pt x="6277" y="1555"/>
                    <a:pt x="6305" y="1563"/>
                    <a:pt x="6333" y="1570"/>
                  </a:cubicBezTo>
                  <a:cubicBezTo>
                    <a:pt x="6353" y="1576"/>
                    <a:pt x="6369" y="1582"/>
                    <a:pt x="6387" y="1587"/>
                  </a:cubicBezTo>
                  <a:cubicBezTo>
                    <a:pt x="6414" y="1596"/>
                    <a:pt x="6440" y="1605"/>
                    <a:pt x="6466" y="1614"/>
                  </a:cubicBezTo>
                  <a:cubicBezTo>
                    <a:pt x="6491" y="1622"/>
                    <a:pt x="6517" y="1631"/>
                    <a:pt x="6541" y="1640"/>
                  </a:cubicBezTo>
                  <a:cubicBezTo>
                    <a:pt x="6589" y="1658"/>
                    <a:pt x="6636" y="1676"/>
                    <a:pt x="6681" y="1697"/>
                  </a:cubicBezTo>
                  <a:cubicBezTo>
                    <a:pt x="6682" y="1697"/>
                    <a:pt x="6684" y="1698"/>
                    <a:pt x="6684" y="1698"/>
                  </a:cubicBezTo>
                  <a:cubicBezTo>
                    <a:pt x="6719" y="1712"/>
                    <a:pt x="6752" y="1727"/>
                    <a:pt x="6785" y="1743"/>
                  </a:cubicBezTo>
                  <a:cubicBezTo>
                    <a:pt x="6818" y="1759"/>
                    <a:pt x="6850" y="1774"/>
                    <a:pt x="6881" y="1790"/>
                  </a:cubicBezTo>
                  <a:cubicBezTo>
                    <a:pt x="6890" y="1795"/>
                    <a:pt x="6898" y="1799"/>
                    <a:pt x="6905" y="1804"/>
                  </a:cubicBezTo>
                  <a:cubicBezTo>
                    <a:pt x="6934" y="1818"/>
                    <a:pt x="6961" y="1834"/>
                    <a:pt x="6988" y="1851"/>
                  </a:cubicBezTo>
                  <a:cubicBezTo>
                    <a:pt x="6992" y="1853"/>
                    <a:pt x="6997" y="1855"/>
                    <a:pt x="7000" y="1858"/>
                  </a:cubicBezTo>
                  <a:cubicBezTo>
                    <a:pt x="7035" y="1879"/>
                    <a:pt x="7069" y="1900"/>
                    <a:pt x="7100" y="1923"/>
                  </a:cubicBezTo>
                  <a:cubicBezTo>
                    <a:pt x="7104" y="1925"/>
                    <a:pt x="7106" y="1927"/>
                    <a:pt x="7109" y="1930"/>
                  </a:cubicBezTo>
                  <a:cubicBezTo>
                    <a:pt x="7126" y="1941"/>
                    <a:pt x="7143" y="1953"/>
                    <a:pt x="7159" y="1966"/>
                  </a:cubicBezTo>
                  <a:cubicBezTo>
                    <a:pt x="7175" y="1978"/>
                    <a:pt x="7191" y="1990"/>
                    <a:pt x="7206" y="2003"/>
                  </a:cubicBezTo>
                  <a:cubicBezTo>
                    <a:pt x="7222" y="2016"/>
                    <a:pt x="7237" y="2029"/>
                    <a:pt x="7251" y="2042"/>
                  </a:cubicBezTo>
                  <a:cubicBezTo>
                    <a:pt x="7267" y="2057"/>
                    <a:pt x="7283" y="2070"/>
                    <a:pt x="7297" y="2086"/>
                  </a:cubicBezTo>
                  <a:cubicBezTo>
                    <a:pt x="7309" y="2097"/>
                    <a:pt x="7320" y="2109"/>
                    <a:pt x="7330" y="2121"/>
                  </a:cubicBezTo>
                  <a:cubicBezTo>
                    <a:pt x="7341" y="2133"/>
                    <a:pt x="7354" y="2146"/>
                    <a:pt x="7364" y="2159"/>
                  </a:cubicBezTo>
                  <a:cubicBezTo>
                    <a:pt x="7365" y="2161"/>
                    <a:pt x="7365" y="2162"/>
                    <a:pt x="7366" y="2162"/>
                  </a:cubicBezTo>
                  <a:lnTo>
                    <a:pt x="7365" y="2162"/>
                  </a:lnTo>
                  <a:cubicBezTo>
                    <a:pt x="7373" y="2172"/>
                    <a:pt x="7382" y="2182"/>
                    <a:pt x="7390" y="2193"/>
                  </a:cubicBezTo>
                  <a:lnTo>
                    <a:pt x="7390" y="2193"/>
                  </a:lnTo>
                  <a:cubicBezTo>
                    <a:pt x="7392" y="2195"/>
                    <a:pt x="7394" y="2197"/>
                    <a:pt x="7395" y="2200"/>
                  </a:cubicBezTo>
                  <a:cubicBezTo>
                    <a:pt x="7403" y="2211"/>
                    <a:pt x="7411" y="2221"/>
                    <a:pt x="7419" y="2233"/>
                  </a:cubicBezTo>
                  <a:cubicBezTo>
                    <a:pt x="7493" y="2344"/>
                    <a:pt x="7534" y="2462"/>
                    <a:pt x="7534" y="2585"/>
                  </a:cubicBezTo>
                  <a:cubicBezTo>
                    <a:pt x="7534" y="3150"/>
                    <a:pt x="6682" y="3626"/>
                    <a:pt x="5523" y="3771"/>
                  </a:cubicBezTo>
                  <a:cubicBezTo>
                    <a:pt x="5339" y="3793"/>
                    <a:pt x="5149" y="3808"/>
                    <a:pt x="4953" y="3814"/>
                  </a:cubicBezTo>
                  <a:lnTo>
                    <a:pt x="4953" y="3843"/>
                  </a:lnTo>
                  <a:cubicBezTo>
                    <a:pt x="4953" y="3901"/>
                    <a:pt x="4916" y="3949"/>
                    <a:pt x="4870" y="3949"/>
                  </a:cubicBezTo>
                  <a:lnTo>
                    <a:pt x="4868" y="3949"/>
                  </a:lnTo>
                  <a:cubicBezTo>
                    <a:pt x="4822" y="3949"/>
                    <a:pt x="4785" y="3901"/>
                    <a:pt x="4785" y="3843"/>
                  </a:cubicBezTo>
                  <a:lnTo>
                    <a:pt x="4785" y="3816"/>
                  </a:lnTo>
                  <a:cubicBezTo>
                    <a:pt x="3593" y="3816"/>
                    <a:pt x="2578" y="3478"/>
                    <a:pt x="2197" y="3004"/>
                  </a:cubicBezTo>
                  <a:cubicBezTo>
                    <a:pt x="2107" y="2891"/>
                    <a:pt x="2052" y="2772"/>
                    <a:pt x="2040" y="2648"/>
                  </a:cubicBezTo>
                  <a:cubicBezTo>
                    <a:pt x="2038" y="2628"/>
                    <a:pt x="2036" y="2609"/>
                    <a:pt x="2036" y="2588"/>
                  </a:cubicBezTo>
                  <a:cubicBezTo>
                    <a:pt x="2036" y="2577"/>
                    <a:pt x="2036" y="2567"/>
                    <a:pt x="2038" y="2557"/>
                  </a:cubicBezTo>
                  <a:cubicBezTo>
                    <a:pt x="2038" y="2546"/>
                    <a:pt x="2039" y="2535"/>
                    <a:pt x="2040" y="2525"/>
                  </a:cubicBezTo>
                  <a:lnTo>
                    <a:pt x="2041" y="2512"/>
                  </a:lnTo>
                  <a:cubicBezTo>
                    <a:pt x="2044" y="2493"/>
                    <a:pt x="2048" y="2474"/>
                    <a:pt x="2052" y="2456"/>
                  </a:cubicBezTo>
                  <a:cubicBezTo>
                    <a:pt x="2053" y="2449"/>
                    <a:pt x="2056" y="2441"/>
                    <a:pt x="2058" y="2434"/>
                  </a:cubicBezTo>
                  <a:cubicBezTo>
                    <a:pt x="2061" y="2423"/>
                    <a:pt x="2065" y="2412"/>
                    <a:pt x="2068" y="2400"/>
                  </a:cubicBezTo>
                  <a:cubicBezTo>
                    <a:pt x="2069" y="2399"/>
                    <a:pt x="2069" y="2397"/>
                    <a:pt x="2070" y="2396"/>
                  </a:cubicBezTo>
                  <a:cubicBezTo>
                    <a:pt x="2074" y="2385"/>
                    <a:pt x="2078" y="2374"/>
                    <a:pt x="2083" y="2363"/>
                  </a:cubicBezTo>
                  <a:cubicBezTo>
                    <a:pt x="2085" y="2356"/>
                    <a:pt x="2088" y="2349"/>
                    <a:pt x="2093" y="2341"/>
                  </a:cubicBezTo>
                  <a:cubicBezTo>
                    <a:pt x="2099" y="2325"/>
                    <a:pt x="2107" y="2310"/>
                    <a:pt x="2115" y="2295"/>
                  </a:cubicBezTo>
                  <a:cubicBezTo>
                    <a:pt x="2120" y="2286"/>
                    <a:pt x="2125" y="2278"/>
                    <a:pt x="2130" y="2269"/>
                  </a:cubicBezTo>
                  <a:cubicBezTo>
                    <a:pt x="2132" y="2266"/>
                    <a:pt x="2134" y="2262"/>
                    <a:pt x="2137" y="2260"/>
                  </a:cubicBezTo>
                  <a:cubicBezTo>
                    <a:pt x="2140" y="2252"/>
                    <a:pt x="2146" y="2245"/>
                    <a:pt x="2150" y="2237"/>
                  </a:cubicBezTo>
                  <a:cubicBezTo>
                    <a:pt x="2160" y="2221"/>
                    <a:pt x="2172" y="2206"/>
                    <a:pt x="2184" y="2191"/>
                  </a:cubicBezTo>
                  <a:cubicBezTo>
                    <a:pt x="2190" y="2183"/>
                    <a:pt x="2195" y="2175"/>
                    <a:pt x="2202" y="2167"/>
                  </a:cubicBezTo>
                  <a:cubicBezTo>
                    <a:pt x="2203" y="2165"/>
                    <a:pt x="2204" y="2164"/>
                    <a:pt x="2206" y="2163"/>
                  </a:cubicBezTo>
                  <a:cubicBezTo>
                    <a:pt x="2213" y="2154"/>
                    <a:pt x="2220" y="2146"/>
                    <a:pt x="2228" y="2138"/>
                  </a:cubicBezTo>
                  <a:cubicBezTo>
                    <a:pt x="2254" y="2106"/>
                    <a:pt x="2284" y="2076"/>
                    <a:pt x="2317" y="2047"/>
                  </a:cubicBezTo>
                  <a:cubicBezTo>
                    <a:pt x="2327" y="2038"/>
                    <a:pt x="2337" y="2029"/>
                    <a:pt x="2348" y="2020"/>
                  </a:cubicBezTo>
                  <a:cubicBezTo>
                    <a:pt x="2360" y="2010"/>
                    <a:pt x="2370" y="2001"/>
                    <a:pt x="2381" y="1992"/>
                  </a:cubicBezTo>
                  <a:cubicBezTo>
                    <a:pt x="2398" y="1978"/>
                    <a:pt x="2416" y="1965"/>
                    <a:pt x="2434" y="1951"/>
                  </a:cubicBezTo>
                  <a:cubicBezTo>
                    <a:pt x="2441" y="1947"/>
                    <a:pt x="2446" y="1943"/>
                    <a:pt x="2452" y="1939"/>
                  </a:cubicBezTo>
                  <a:cubicBezTo>
                    <a:pt x="2469" y="1926"/>
                    <a:pt x="2487" y="1914"/>
                    <a:pt x="2506" y="1902"/>
                  </a:cubicBezTo>
                  <a:cubicBezTo>
                    <a:pt x="2518" y="1894"/>
                    <a:pt x="2531" y="1886"/>
                    <a:pt x="2543" y="1877"/>
                  </a:cubicBezTo>
                  <a:cubicBezTo>
                    <a:pt x="2557" y="1869"/>
                    <a:pt x="2569" y="1861"/>
                    <a:pt x="2583" y="1853"/>
                  </a:cubicBezTo>
                  <a:cubicBezTo>
                    <a:pt x="2598" y="1843"/>
                    <a:pt x="2615" y="1834"/>
                    <a:pt x="2631" y="1825"/>
                  </a:cubicBezTo>
                  <a:cubicBezTo>
                    <a:pt x="2648" y="1816"/>
                    <a:pt x="2664" y="1807"/>
                    <a:pt x="2682" y="1798"/>
                  </a:cubicBezTo>
                  <a:cubicBezTo>
                    <a:pt x="2699" y="1788"/>
                    <a:pt x="2717" y="1779"/>
                    <a:pt x="2735" y="1770"/>
                  </a:cubicBezTo>
                  <a:cubicBezTo>
                    <a:pt x="2753" y="1761"/>
                    <a:pt x="2771" y="1752"/>
                    <a:pt x="2789" y="1744"/>
                  </a:cubicBezTo>
                  <a:cubicBezTo>
                    <a:pt x="2812" y="1733"/>
                    <a:pt x="2835" y="1722"/>
                    <a:pt x="2858" y="1711"/>
                  </a:cubicBezTo>
                  <a:cubicBezTo>
                    <a:pt x="2875" y="1704"/>
                    <a:pt x="2893" y="1697"/>
                    <a:pt x="2911" y="1690"/>
                  </a:cubicBezTo>
                  <a:cubicBezTo>
                    <a:pt x="2947" y="1674"/>
                    <a:pt x="2983" y="1661"/>
                    <a:pt x="3022" y="1646"/>
                  </a:cubicBezTo>
                  <a:cubicBezTo>
                    <a:pt x="3498" y="1467"/>
                    <a:pt x="4114" y="1359"/>
                    <a:pt x="4785" y="1359"/>
                  </a:cubicBezTo>
                  <a:lnTo>
                    <a:pt x="4785" y="1358"/>
                  </a:lnTo>
                  <a:close/>
                  <a:moveTo>
                    <a:pt x="4784" y="1"/>
                  </a:moveTo>
                  <a:lnTo>
                    <a:pt x="4784" y="1"/>
                  </a:lnTo>
                  <a:lnTo>
                    <a:pt x="4784" y="1"/>
                  </a:lnTo>
                  <a:cubicBezTo>
                    <a:pt x="4069" y="1"/>
                    <a:pt x="3392" y="91"/>
                    <a:pt x="2784" y="252"/>
                  </a:cubicBezTo>
                  <a:cubicBezTo>
                    <a:pt x="2617" y="296"/>
                    <a:pt x="2456" y="345"/>
                    <a:pt x="2302" y="399"/>
                  </a:cubicBezTo>
                  <a:cubicBezTo>
                    <a:pt x="1356" y="729"/>
                    <a:pt x="625" y="1242"/>
                    <a:pt x="259" y="1851"/>
                  </a:cubicBezTo>
                  <a:lnTo>
                    <a:pt x="0" y="1851"/>
                  </a:lnTo>
                  <a:lnTo>
                    <a:pt x="0" y="2737"/>
                  </a:lnTo>
                  <a:cubicBezTo>
                    <a:pt x="0" y="2760"/>
                    <a:pt x="2" y="2781"/>
                    <a:pt x="2" y="2802"/>
                  </a:cubicBezTo>
                  <a:cubicBezTo>
                    <a:pt x="2" y="2809"/>
                    <a:pt x="3" y="2815"/>
                    <a:pt x="3" y="2822"/>
                  </a:cubicBezTo>
                  <a:cubicBezTo>
                    <a:pt x="4" y="2837"/>
                    <a:pt x="5" y="2853"/>
                    <a:pt x="6" y="2869"/>
                  </a:cubicBezTo>
                  <a:cubicBezTo>
                    <a:pt x="7" y="2882"/>
                    <a:pt x="8" y="2895"/>
                    <a:pt x="9" y="2908"/>
                  </a:cubicBezTo>
                  <a:cubicBezTo>
                    <a:pt x="11" y="2921"/>
                    <a:pt x="13" y="2934"/>
                    <a:pt x="15" y="2948"/>
                  </a:cubicBezTo>
                  <a:cubicBezTo>
                    <a:pt x="17" y="2966"/>
                    <a:pt x="20" y="2984"/>
                    <a:pt x="23" y="3003"/>
                  </a:cubicBezTo>
                  <a:cubicBezTo>
                    <a:pt x="26" y="3026"/>
                    <a:pt x="32" y="3050"/>
                    <a:pt x="37" y="3074"/>
                  </a:cubicBezTo>
                  <a:cubicBezTo>
                    <a:pt x="38" y="3082"/>
                    <a:pt x="40" y="3090"/>
                    <a:pt x="42" y="3097"/>
                  </a:cubicBezTo>
                  <a:cubicBezTo>
                    <a:pt x="49" y="3129"/>
                    <a:pt x="57" y="3159"/>
                    <a:pt x="67" y="3191"/>
                  </a:cubicBezTo>
                  <a:cubicBezTo>
                    <a:pt x="69" y="3201"/>
                    <a:pt x="73" y="3210"/>
                    <a:pt x="76" y="3220"/>
                  </a:cubicBezTo>
                  <a:cubicBezTo>
                    <a:pt x="83" y="3246"/>
                    <a:pt x="92" y="3271"/>
                    <a:pt x="102" y="3297"/>
                  </a:cubicBezTo>
                  <a:cubicBezTo>
                    <a:pt x="107" y="3316"/>
                    <a:pt x="115" y="3335"/>
                    <a:pt x="123" y="3354"/>
                  </a:cubicBezTo>
                  <a:cubicBezTo>
                    <a:pt x="131" y="3373"/>
                    <a:pt x="139" y="3394"/>
                    <a:pt x="148" y="3413"/>
                  </a:cubicBezTo>
                  <a:cubicBezTo>
                    <a:pt x="157" y="3432"/>
                    <a:pt x="165" y="3451"/>
                    <a:pt x="175" y="3469"/>
                  </a:cubicBezTo>
                  <a:cubicBezTo>
                    <a:pt x="180" y="3478"/>
                    <a:pt x="183" y="3487"/>
                    <a:pt x="187" y="3495"/>
                  </a:cubicBezTo>
                  <a:cubicBezTo>
                    <a:pt x="195" y="3511"/>
                    <a:pt x="203" y="3526"/>
                    <a:pt x="212" y="3542"/>
                  </a:cubicBezTo>
                  <a:cubicBezTo>
                    <a:pt x="236" y="3587"/>
                    <a:pt x="263" y="3632"/>
                    <a:pt x="291" y="3676"/>
                  </a:cubicBezTo>
                  <a:cubicBezTo>
                    <a:pt x="298" y="3687"/>
                    <a:pt x="305" y="3698"/>
                    <a:pt x="311" y="3708"/>
                  </a:cubicBezTo>
                  <a:cubicBezTo>
                    <a:pt x="375" y="3803"/>
                    <a:pt x="449" y="3897"/>
                    <a:pt x="530" y="3987"/>
                  </a:cubicBezTo>
                  <a:cubicBezTo>
                    <a:pt x="545" y="4005"/>
                    <a:pt x="561" y="4023"/>
                    <a:pt x="578" y="4039"/>
                  </a:cubicBezTo>
                  <a:cubicBezTo>
                    <a:pt x="595" y="4057"/>
                    <a:pt x="612" y="4075"/>
                    <a:pt x="630" y="4093"/>
                  </a:cubicBezTo>
                  <a:cubicBezTo>
                    <a:pt x="645" y="4106"/>
                    <a:pt x="659" y="4121"/>
                    <a:pt x="674" y="4136"/>
                  </a:cubicBezTo>
                  <a:cubicBezTo>
                    <a:pt x="688" y="4150"/>
                    <a:pt x="704" y="4164"/>
                    <a:pt x="719" y="4178"/>
                  </a:cubicBezTo>
                  <a:cubicBezTo>
                    <a:pt x="781" y="4234"/>
                    <a:pt x="846" y="4289"/>
                    <a:pt x="914" y="4343"/>
                  </a:cubicBezTo>
                  <a:cubicBezTo>
                    <a:pt x="931" y="4356"/>
                    <a:pt x="947" y="4369"/>
                    <a:pt x="964" y="4381"/>
                  </a:cubicBezTo>
                  <a:cubicBezTo>
                    <a:pt x="982" y="4395"/>
                    <a:pt x="999" y="4408"/>
                    <a:pt x="1017" y="4422"/>
                  </a:cubicBezTo>
                  <a:cubicBezTo>
                    <a:pt x="1067" y="4458"/>
                    <a:pt x="1119" y="4494"/>
                    <a:pt x="1172" y="4529"/>
                  </a:cubicBezTo>
                  <a:cubicBezTo>
                    <a:pt x="1187" y="4539"/>
                    <a:pt x="1203" y="4549"/>
                    <a:pt x="1219" y="4559"/>
                  </a:cubicBezTo>
                  <a:cubicBezTo>
                    <a:pt x="1243" y="4574"/>
                    <a:pt x="1266" y="4588"/>
                    <a:pt x="1290" y="4603"/>
                  </a:cubicBezTo>
                  <a:cubicBezTo>
                    <a:pt x="1310" y="4615"/>
                    <a:pt x="1330" y="4628"/>
                    <a:pt x="1351" y="4639"/>
                  </a:cubicBezTo>
                  <a:cubicBezTo>
                    <a:pt x="1379" y="4656"/>
                    <a:pt x="1408" y="4673"/>
                    <a:pt x="1437" y="4689"/>
                  </a:cubicBezTo>
                  <a:cubicBezTo>
                    <a:pt x="1460" y="4701"/>
                    <a:pt x="1481" y="4713"/>
                    <a:pt x="1505" y="4726"/>
                  </a:cubicBezTo>
                  <a:cubicBezTo>
                    <a:pt x="1553" y="4752"/>
                    <a:pt x="1603" y="4777"/>
                    <a:pt x="1654" y="4802"/>
                  </a:cubicBezTo>
                  <a:cubicBezTo>
                    <a:pt x="1685" y="4818"/>
                    <a:pt x="1717" y="4834"/>
                    <a:pt x="1749" y="4848"/>
                  </a:cubicBezTo>
                  <a:cubicBezTo>
                    <a:pt x="1813" y="4879"/>
                    <a:pt x="1879" y="4908"/>
                    <a:pt x="1946" y="4936"/>
                  </a:cubicBezTo>
                  <a:cubicBezTo>
                    <a:pt x="1963" y="4943"/>
                    <a:pt x="1980" y="4950"/>
                    <a:pt x="1997" y="4957"/>
                  </a:cubicBezTo>
                  <a:cubicBezTo>
                    <a:pt x="2014" y="4964"/>
                    <a:pt x="2031" y="4971"/>
                    <a:pt x="2048" y="4978"/>
                  </a:cubicBezTo>
                  <a:cubicBezTo>
                    <a:pt x="2069" y="4987"/>
                    <a:pt x="2092" y="4996"/>
                    <a:pt x="2114" y="5004"/>
                  </a:cubicBezTo>
                  <a:cubicBezTo>
                    <a:pt x="2135" y="5012"/>
                    <a:pt x="2157" y="5021"/>
                    <a:pt x="2179" y="5029"/>
                  </a:cubicBezTo>
                  <a:cubicBezTo>
                    <a:pt x="2201" y="5036"/>
                    <a:pt x="2222" y="5044"/>
                    <a:pt x="2244" y="5052"/>
                  </a:cubicBezTo>
                  <a:cubicBezTo>
                    <a:pt x="2271" y="5061"/>
                    <a:pt x="2298" y="5071"/>
                    <a:pt x="2324" y="5080"/>
                  </a:cubicBezTo>
                  <a:cubicBezTo>
                    <a:pt x="2355" y="5091"/>
                    <a:pt x="2388" y="5102"/>
                    <a:pt x="2419" y="5112"/>
                  </a:cubicBezTo>
                  <a:cubicBezTo>
                    <a:pt x="2458" y="5125"/>
                    <a:pt x="2497" y="5137"/>
                    <a:pt x="2536" y="5149"/>
                  </a:cubicBezTo>
                  <a:cubicBezTo>
                    <a:pt x="2570" y="5159"/>
                    <a:pt x="2604" y="5169"/>
                    <a:pt x="2638" y="5178"/>
                  </a:cubicBezTo>
                  <a:cubicBezTo>
                    <a:pt x="2675" y="5190"/>
                    <a:pt x="2713" y="5200"/>
                    <a:pt x="2750" y="5210"/>
                  </a:cubicBezTo>
                  <a:cubicBezTo>
                    <a:pt x="2795" y="5222"/>
                    <a:pt x="2840" y="5235"/>
                    <a:pt x="2887" y="5245"/>
                  </a:cubicBezTo>
                  <a:cubicBezTo>
                    <a:pt x="2905" y="5249"/>
                    <a:pt x="2924" y="5255"/>
                    <a:pt x="2943" y="5258"/>
                  </a:cubicBezTo>
                  <a:cubicBezTo>
                    <a:pt x="2970" y="5265"/>
                    <a:pt x="2997" y="5272"/>
                    <a:pt x="3024" y="5277"/>
                  </a:cubicBezTo>
                  <a:cubicBezTo>
                    <a:pt x="3058" y="5285"/>
                    <a:pt x="3089" y="5293"/>
                    <a:pt x="3123" y="5299"/>
                  </a:cubicBezTo>
                  <a:cubicBezTo>
                    <a:pt x="3125" y="5300"/>
                    <a:pt x="3128" y="5300"/>
                    <a:pt x="3130" y="5300"/>
                  </a:cubicBezTo>
                  <a:cubicBezTo>
                    <a:pt x="3165" y="5308"/>
                    <a:pt x="3200" y="5316"/>
                    <a:pt x="3236" y="5321"/>
                  </a:cubicBezTo>
                  <a:cubicBezTo>
                    <a:pt x="3264" y="5327"/>
                    <a:pt x="3293" y="5334"/>
                    <a:pt x="3322" y="5338"/>
                  </a:cubicBezTo>
                  <a:cubicBezTo>
                    <a:pt x="3384" y="5350"/>
                    <a:pt x="3445" y="5361"/>
                    <a:pt x="3508" y="5370"/>
                  </a:cubicBezTo>
                  <a:cubicBezTo>
                    <a:pt x="3542" y="5375"/>
                    <a:pt x="3576" y="5380"/>
                    <a:pt x="3609" y="5386"/>
                  </a:cubicBezTo>
                  <a:cubicBezTo>
                    <a:pt x="3640" y="5390"/>
                    <a:pt x="3671" y="5395"/>
                    <a:pt x="3702" y="5398"/>
                  </a:cubicBezTo>
                  <a:cubicBezTo>
                    <a:pt x="3746" y="5405"/>
                    <a:pt x="3790" y="5409"/>
                    <a:pt x="3834" y="5415"/>
                  </a:cubicBezTo>
                  <a:lnTo>
                    <a:pt x="3836" y="5415"/>
                  </a:lnTo>
                  <a:cubicBezTo>
                    <a:pt x="3909" y="5423"/>
                    <a:pt x="3982" y="5431"/>
                    <a:pt x="4057" y="5437"/>
                  </a:cubicBezTo>
                  <a:cubicBezTo>
                    <a:pt x="4084" y="5440"/>
                    <a:pt x="4112" y="5442"/>
                    <a:pt x="4140" y="5443"/>
                  </a:cubicBezTo>
                  <a:cubicBezTo>
                    <a:pt x="4200" y="5449"/>
                    <a:pt x="4259" y="5452"/>
                    <a:pt x="4320" y="5455"/>
                  </a:cubicBezTo>
                  <a:cubicBezTo>
                    <a:pt x="4344" y="5456"/>
                    <a:pt x="4367" y="5458"/>
                    <a:pt x="4391" y="5459"/>
                  </a:cubicBezTo>
                  <a:cubicBezTo>
                    <a:pt x="4468" y="5463"/>
                    <a:pt x="4543" y="5465"/>
                    <a:pt x="4621" y="5467"/>
                  </a:cubicBezTo>
                  <a:cubicBezTo>
                    <a:pt x="4675" y="5468"/>
                    <a:pt x="4730" y="5468"/>
                    <a:pt x="4784" y="5468"/>
                  </a:cubicBezTo>
                  <a:cubicBezTo>
                    <a:pt x="4867" y="5468"/>
                    <a:pt x="4948" y="5467"/>
                    <a:pt x="5031" y="5464"/>
                  </a:cubicBezTo>
                  <a:cubicBezTo>
                    <a:pt x="5077" y="5463"/>
                    <a:pt x="5124" y="5461"/>
                    <a:pt x="5170" y="5459"/>
                  </a:cubicBezTo>
                  <a:cubicBezTo>
                    <a:pt x="5204" y="5458"/>
                    <a:pt x="5237" y="5455"/>
                    <a:pt x="5269" y="5453"/>
                  </a:cubicBezTo>
                  <a:cubicBezTo>
                    <a:pt x="5312" y="5451"/>
                    <a:pt x="5354" y="5449"/>
                    <a:pt x="5395" y="5445"/>
                  </a:cubicBezTo>
                  <a:cubicBezTo>
                    <a:pt x="5419" y="5443"/>
                    <a:pt x="5443" y="5441"/>
                    <a:pt x="5466" y="5440"/>
                  </a:cubicBezTo>
                  <a:cubicBezTo>
                    <a:pt x="5488" y="5437"/>
                    <a:pt x="5509" y="5435"/>
                    <a:pt x="5529" y="5434"/>
                  </a:cubicBezTo>
                  <a:cubicBezTo>
                    <a:pt x="5551" y="5432"/>
                    <a:pt x="5572" y="5429"/>
                    <a:pt x="5592" y="5428"/>
                  </a:cubicBezTo>
                  <a:cubicBezTo>
                    <a:pt x="5666" y="5420"/>
                    <a:pt x="5738" y="5413"/>
                    <a:pt x="5810" y="5404"/>
                  </a:cubicBezTo>
                  <a:cubicBezTo>
                    <a:pt x="5944" y="5387"/>
                    <a:pt x="6077" y="5366"/>
                    <a:pt x="6206" y="5344"/>
                  </a:cubicBezTo>
                  <a:cubicBezTo>
                    <a:pt x="6271" y="5333"/>
                    <a:pt x="6336" y="5320"/>
                    <a:pt x="6399" y="5307"/>
                  </a:cubicBezTo>
                  <a:cubicBezTo>
                    <a:pt x="6471" y="5292"/>
                    <a:pt x="6542" y="5276"/>
                    <a:pt x="6612" y="5259"/>
                  </a:cubicBezTo>
                  <a:cubicBezTo>
                    <a:pt x="6664" y="5247"/>
                    <a:pt x="6716" y="5235"/>
                    <a:pt x="6767" y="5221"/>
                  </a:cubicBezTo>
                  <a:cubicBezTo>
                    <a:pt x="6851" y="5199"/>
                    <a:pt x="6935" y="5175"/>
                    <a:pt x="7017" y="5150"/>
                  </a:cubicBezTo>
                  <a:cubicBezTo>
                    <a:pt x="7047" y="5141"/>
                    <a:pt x="7078" y="5132"/>
                    <a:pt x="7108" y="5122"/>
                  </a:cubicBezTo>
                  <a:cubicBezTo>
                    <a:pt x="7145" y="5111"/>
                    <a:pt x="7181" y="5098"/>
                    <a:pt x="7218" y="5086"/>
                  </a:cubicBezTo>
                  <a:cubicBezTo>
                    <a:pt x="7276" y="5067"/>
                    <a:pt x="7332" y="5047"/>
                    <a:pt x="7387" y="5025"/>
                  </a:cubicBezTo>
                  <a:cubicBezTo>
                    <a:pt x="7446" y="5004"/>
                    <a:pt x="7503" y="4982"/>
                    <a:pt x="7560" y="4959"/>
                  </a:cubicBezTo>
                  <a:cubicBezTo>
                    <a:pt x="7588" y="4947"/>
                    <a:pt x="7615" y="4936"/>
                    <a:pt x="7643" y="4924"/>
                  </a:cubicBezTo>
                  <a:cubicBezTo>
                    <a:pt x="7682" y="4907"/>
                    <a:pt x="7722" y="4889"/>
                    <a:pt x="7761" y="4871"/>
                  </a:cubicBezTo>
                  <a:cubicBezTo>
                    <a:pt x="7792" y="4859"/>
                    <a:pt x="7820" y="4845"/>
                    <a:pt x="7849" y="4830"/>
                  </a:cubicBezTo>
                  <a:cubicBezTo>
                    <a:pt x="7855" y="4828"/>
                    <a:pt x="7861" y="4825"/>
                    <a:pt x="7868" y="4821"/>
                  </a:cubicBezTo>
                  <a:cubicBezTo>
                    <a:pt x="7885" y="4813"/>
                    <a:pt x="7903" y="4804"/>
                    <a:pt x="7921" y="4795"/>
                  </a:cubicBezTo>
                  <a:cubicBezTo>
                    <a:pt x="7948" y="4783"/>
                    <a:pt x="7974" y="4768"/>
                    <a:pt x="8000" y="4755"/>
                  </a:cubicBezTo>
                  <a:cubicBezTo>
                    <a:pt x="8013" y="4748"/>
                    <a:pt x="8026" y="4741"/>
                    <a:pt x="8039" y="4735"/>
                  </a:cubicBezTo>
                  <a:cubicBezTo>
                    <a:pt x="8052" y="4728"/>
                    <a:pt x="8064" y="4721"/>
                    <a:pt x="8078" y="4714"/>
                  </a:cubicBezTo>
                  <a:cubicBezTo>
                    <a:pt x="8095" y="4704"/>
                    <a:pt x="8113" y="4695"/>
                    <a:pt x="8129" y="4685"/>
                  </a:cubicBezTo>
                  <a:cubicBezTo>
                    <a:pt x="8153" y="4673"/>
                    <a:pt x="8177" y="4659"/>
                    <a:pt x="8200" y="4645"/>
                  </a:cubicBezTo>
                  <a:cubicBezTo>
                    <a:pt x="8218" y="4634"/>
                    <a:pt x="8238" y="4623"/>
                    <a:pt x="8256" y="4612"/>
                  </a:cubicBezTo>
                  <a:cubicBezTo>
                    <a:pt x="8284" y="4596"/>
                    <a:pt x="8311" y="4578"/>
                    <a:pt x="8339" y="4561"/>
                  </a:cubicBezTo>
                  <a:cubicBezTo>
                    <a:pt x="8360" y="4548"/>
                    <a:pt x="8382" y="4533"/>
                    <a:pt x="8403" y="4518"/>
                  </a:cubicBezTo>
                  <a:cubicBezTo>
                    <a:pt x="8427" y="4504"/>
                    <a:pt x="8450" y="4487"/>
                    <a:pt x="8473" y="4472"/>
                  </a:cubicBezTo>
                  <a:cubicBezTo>
                    <a:pt x="8492" y="4459"/>
                    <a:pt x="8510" y="4446"/>
                    <a:pt x="8528" y="4433"/>
                  </a:cubicBezTo>
                  <a:cubicBezTo>
                    <a:pt x="8549" y="4417"/>
                    <a:pt x="8571" y="4401"/>
                    <a:pt x="8592" y="4386"/>
                  </a:cubicBezTo>
                  <a:cubicBezTo>
                    <a:pt x="8622" y="4364"/>
                    <a:pt x="8649" y="4343"/>
                    <a:pt x="8677" y="4321"/>
                  </a:cubicBezTo>
                  <a:cubicBezTo>
                    <a:pt x="8677" y="4320"/>
                    <a:pt x="8678" y="4320"/>
                    <a:pt x="8678" y="4319"/>
                  </a:cubicBezTo>
                  <a:cubicBezTo>
                    <a:pt x="8706" y="4297"/>
                    <a:pt x="8734" y="4274"/>
                    <a:pt x="8760" y="4252"/>
                  </a:cubicBezTo>
                  <a:cubicBezTo>
                    <a:pt x="8778" y="4236"/>
                    <a:pt x="8796" y="4220"/>
                    <a:pt x="8813" y="4205"/>
                  </a:cubicBezTo>
                  <a:cubicBezTo>
                    <a:pt x="8832" y="4189"/>
                    <a:pt x="8850" y="4173"/>
                    <a:pt x="8867" y="4156"/>
                  </a:cubicBezTo>
                  <a:cubicBezTo>
                    <a:pt x="8971" y="4060"/>
                    <a:pt x="9063" y="3960"/>
                    <a:pt x="9145" y="3856"/>
                  </a:cubicBezTo>
                  <a:cubicBezTo>
                    <a:pt x="9161" y="3836"/>
                    <a:pt x="9177" y="3816"/>
                    <a:pt x="9192" y="3794"/>
                  </a:cubicBezTo>
                  <a:cubicBezTo>
                    <a:pt x="9207" y="3774"/>
                    <a:pt x="9222" y="3754"/>
                    <a:pt x="9236" y="3734"/>
                  </a:cubicBezTo>
                  <a:cubicBezTo>
                    <a:pt x="9245" y="3719"/>
                    <a:pt x="9256" y="3705"/>
                    <a:pt x="9265" y="3691"/>
                  </a:cubicBezTo>
                  <a:cubicBezTo>
                    <a:pt x="9271" y="3681"/>
                    <a:pt x="9278" y="3671"/>
                    <a:pt x="9285" y="3660"/>
                  </a:cubicBezTo>
                  <a:cubicBezTo>
                    <a:pt x="9307" y="3624"/>
                    <a:pt x="9329" y="3589"/>
                    <a:pt x="9348" y="3552"/>
                  </a:cubicBezTo>
                  <a:cubicBezTo>
                    <a:pt x="9366" y="3522"/>
                    <a:pt x="9382" y="3489"/>
                    <a:pt x="9397" y="3458"/>
                  </a:cubicBezTo>
                  <a:cubicBezTo>
                    <a:pt x="9404" y="3443"/>
                    <a:pt x="9411" y="3428"/>
                    <a:pt x="9418" y="3414"/>
                  </a:cubicBezTo>
                  <a:cubicBezTo>
                    <a:pt x="9427" y="3392"/>
                    <a:pt x="9437" y="3370"/>
                    <a:pt x="9446" y="3348"/>
                  </a:cubicBezTo>
                  <a:cubicBezTo>
                    <a:pt x="9450" y="3337"/>
                    <a:pt x="9455" y="3326"/>
                    <a:pt x="9459" y="3314"/>
                  </a:cubicBezTo>
                  <a:cubicBezTo>
                    <a:pt x="9464" y="3302"/>
                    <a:pt x="9467" y="3290"/>
                    <a:pt x="9472" y="3279"/>
                  </a:cubicBezTo>
                  <a:cubicBezTo>
                    <a:pt x="9480" y="3257"/>
                    <a:pt x="9486" y="3236"/>
                    <a:pt x="9493" y="3214"/>
                  </a:cubicBezTo>
                  <a:cubicBezTo>
                    <a:pt x="9495" y="3210"/>
                    <a:pt x="9496" y="3204"/>
                    <a:pt x="9498" y="3200"/>
                  </a:cubicBezTo>
                  <a:cubicBezTo>
                    <a:pt x="9503" y="3184"/>
                    <a:pt x="9508" y="3168"/>
                    <a:pt x="9511" y="3151"/>
                  </a:cubicBezTo>
                  <a:cubicBezTo>
                    <a:pt x="9516" y="3137"/>
                    <a:pt x="9520" y="3121"/>
                    <a:pt x="9524" y="3105"/>
                  </a:cubicBezTo>
                  <a:cubicBezTo>
                    <a:pt x="9526" y="3097"/>
                    <a:pt x="9528" y="3088"/>
                    <a:pt x="9529" y="3079"/>
                  </a:cubicBezTo>
                  <a:cubicBezTo>
                    <a:pt x="9534" y="3058"/>
                    <a:pt x="9538" y="3038"/>
                    <a:pt x="9543" y="3016"/>
                  </a:cubicBezTo>
                  <a:cubicBezTo>
                    <a:pt x="9544" y="3011"/>
                    <a:pt x="9545" y="3004"/>
                    <a:pt x="9545" y="2997"/>
                  </a:cubicBezTo>
                  <a:cubicBezTo>
                    <a:pt x="9548" y="2979"/>
                    <a:pt x="9552" y="2960"/>
                    <a:pt x="9554" y="2942"/>
                  </a:cubicBezTo>
                  <a:cubicBezTo>
                    <a:pt x="9556" y="2924"/>
                    <a:pt x="9558" y="2906"/>
                    <a:pt x="9560" y="2887"/>
                  </a:cubicBezTo>
                  <a:cubicBezTo>
                    <a:pt x="9562" y="2876"/>
                    <a:pt x="9562" y="2863"/>
                    <a:pt x="9563" y="2852"/>
                  </a:cubicBezTo>
                  <a:cubicBezTo>
                    <a:pt x="9564" y="2836"/>
                    <a:pt x="9565" y="2822"/>
                    <a:pt x="9566" y="2806"/>
                  </a:cubicBezTo>
                  <a:cubicBezTo>
                    <a:pt x="9566" y="2803"/>
                    <a:pt x="9566" y="2801"/>
                    <a:pt x="9566" y="2799"/>
                  </a:cubicBezTo>
                  <a:cubicBezTo>
                    <a:pt x="9567" y="2775"/>
                    <a:pt x="9567" y="2754"/>
                    <a:pt x="9567" y="2731"/>
                  </a:cubicBezTo>
                  <a:lnTo>
                    <a:pt x="9567" y="1844"/>
                  </a:lnTo>
                  <a:lnTo>
                    <a:pt x="9310" y="1845"/>
                  </a:lnTo>
                  <a:cubicBezTo>
                    <a:pt x="9237" y="1726"/>
                    <a:pt x="9152" y="1610"/>
                    <a:pt x="9053" y="1497"/>
                  </a:cubicBezTo>
                  <a:lnTo>
                    <a:pt x="9053" y="2698"/>
                  </a:lnTo>
                  <a:cubicBezTo>
                    <a:pt x="9053" y="2755"/>
                    <a:pt x="9016" y="2802"/>
                    <a:pt x="8971" y="2802"/>
                  </a:cubicBezTo>
                  <a:lnTo>
                    <a:pt x="8968" y="2802"/>
                  </a:lnTo>
                  <a:cubicBezTo>
                    <a:pt x="8922" y="2802"/>
                    <a:pt x="8885" y="2755"/>
                    <a:pt x="8885" y="2698"/>
                  </a:cubicBezTo>
                  <a:lnTo>
                    <a:pt x="8885" y="1325"/>
                  </a:lnTo>
                  <a:cubicBezTo>
                    <a:pt x="8821" y="1263"/>
                    <a:pt x="8752" y="1203"/>
                    <a:pt x="8679" y="1145"/>
                  </a:cubicBezTo>
                  <a:cubicBezTo>
                    <a:pt x="8309" y="849"/>
                    <a:pt x="7836" y="596"/>
                    <a:pt x="7291" y="404"/>
                  </a:cubicBezTo>
                  <a:cubicBezTo>
                    <a:pt x="7223" y="380"/>
                    <a:pt x="7153" y="357"/>
                    <a:pt x="7083" y="335"/>
                  </a:cubicBezTo>
                  <a:cubicBezTo>
                    <a:pt x="7064" y="330"/>
                    <a:pt x="7045" y="324"/>
                    <a:pt x="7026" y="317"/>
                  </a:cubicBezTo>
                  <a:cubicBezTo>
                    <a:pt x="7007" y="312"/>
                    <a:pt x="6988" y="306"/>
                    <a:pt x="6968" y="300"/>
                  </a:cubicBezTo>
                  <a:cubicBezTo>
                    <a:pt x="6952" y="296"/>
                    <a:pt x="6936" y="290"/>
                    <a:pt x="6918" y="286"/>
                  </a:cubicBezTo>
                  <a:lnTo>
                    <a:pt x="6918" y="313"/>
                  </a:lnTo>
                  <a:cubicBezTo>
                    <a:pt x="6918" y="370"/>
                    <a:pt x="6881" y="417"/>
                    <a:pt x="6836" y="417"/>
                  </a:cubicBezTo>
                  <a:lnTo>
                    <a:pt x="6833" y="417"/>
                  </a:lnTo>
                  <a:cubicBezTo>
                    <a:pt x="6788" y="417"/>
                    <a:pt x="6751" y="370"/>
                    <a:pt x="6751" y="313"/>
                  </a:cubicBezTo>
                  <a:lnTo>
                    <a:pt x="6751" y="241"/>
                  </a:lnTo>
                  <a:cubicBezTo>
                    <a:pt x="6248" y="110"/>
                    <a:pt x="5699" y="30"/>
                    <a:pt x="5122" y="6"/>
                  </a:cubicBezTo>
                  <a:cubicBezTo>
                    <a:pt x="5067" y="4"/>
                    <a:pt x="5009" y="3"/>
                    <a:pt x="4953" y="2"/>
                  </a:cubicBezTo>
                  <a:lnTo>
                    <a:pt x="49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70;p33">
              <a:extLst>
                <a:ext uri="{FF2B5EF4-FFF2-40B4-BE49-F238E27FC236}">
                  <a16:creationId xmlns:a16="http://schemas.microsoft.com/office/drawing/2014/main" id="{88CD216E-B1CE-426A-A234-45B1A673555C}"/>
                </a:ext>
              </a:extLst>
            </p:cNvPr>
            <p:cNvSpPr/>
            <p:nvPr/>
          </p:nvSpPr>
          <p:spPr>
            <a:xfrm>
              <a:off x="5496956" y="2405643"/>
              <a:ext cx="875970" cy="500554"/>
            </a:xfrm>
            <a:custGeom>
              <a:avLst/>
              <a:gdLst/>
              <a:ahLst/>
              <a:cxnLst/>
              <a:rect l="l" t="t" r="r" b="b"/>
              <a:pathLst>
                <a:path w="9569" h="5468" extrusionOk="0">
                  <a:moveTo>
                    <a:pt x="6815" y="257"/>
                  </a:moveTo>
                  <a:lnTo>
                    <a:pt x="6815" y="1106"/>
                  </a:lnTo>
                  <a:lnTo>
                    <a:pt x="6854" y="1106"/>
                  </a:lnTo>
                  <a:lnTo>
                    <a:pt x="6854" y="267"/>
                  </a:lnTo>
                  <a:cubicBezTo>
                    <a:pt x="6840" y="264"/>
                    <a:pt x="6828" y="259"/>
                    <a:pt x="6815" y="257"/>
                  </a:cubicBezTo>
                  <a:close/>
                  <a:moveTo>
                    <a:pt x="8989" y="1426"/>
                  </a:moveTo>
                  <a:cubicBezTo>
                    <a:pt x="8990" y="1427"/>
                    <a:pt x="8990" y="1427"/>
                    <a:pt x="8991" y="1428"/>
                  </a:cubicBezTo>
                  <a:cubicBezTo>
                    <a:pt x="8990" y="1427"/>
                    <a:pt x="8990" y="1426"/>
                    <a:pt x="8989" y="1426"/>
                  </a:cubicBezTo>
                  <a:close/>
                  <a:moveTo>
                    <a:pt x="8949" y="1387"/>
                  </a:moveTo>
                  <a:lnTo>
                    <a:pt x="8949" y="3495"/>
                  </a:lnTo>
                  <a:lnTo>
                    <a:pt x="8989" y="3495"/>
                  </a:lnTo>
                  <a:lnTo>
                    <a:pt x="8989" y="1426"/>
                  </a:lnTo>
                  <a:cubicBezTo>
                    <a:pt x="8976" y="1411"/>
                    <a:pt x="8963" y="1399"/>
                    <a:pt x="8949" y="1387"/>
                  </a:cubicBezTo>
                  <a:close/>
                  <a:moveTo>
                    <a:pt x="4885" y="3813"/>
                  </a:moveTo>
                  <a:cubicBezTo>
                    <a:pt x="4872" y="3814"/>
                    <a:pt x="4859" y="3814"/>
                    <a:pt x="4847" y="3814"/>
                  </a:cubicBezTo>
                  <a:lnTo>
                    <a:pt x="4847" y="4640"/>
                  </a:lnTo>
                  <a:lnTo>
                    <a:pt x="4885" y="4640"/>
                  </a:lnTo>
                  <a:lnTo>
                    <a:pt x="4885" y="3813"/>
                  </a:lnTo>
                  <a:close/>
                  <a:moveTo>
                    <a:pt x="4784" y="1357"/>
                  </a:moveTo>
                  <a:cubicBezTo>
                    <a:pt x="4796" y="1357"/>
                    <a:pt x="4933" y="1359"/>
                    <a:pt x="4952" y="1360"/>
                  </a:cubicBezTo>
                  <a:lnTo>
                    <a:pt x="4952" y="1360"/>
                  </a:lnTo>
                  <a:lnTo>
                    <a:pt x="4952" y="1360"/>
                  </a:lnTo>
                  <a:cubicBezTo>
                    <a:pt x="4977" y="1361"/>
                    <a:pt x="5001" y="1361"/>
                    <a:pt x="5025" y="1362"/>
                  </a:cubicBezTo>
                  <a:cubicBezTo>
                    <a:pt x="5088" y="1365"/>
                    <a:pt x="5149" y="1369"/>
                    <a:pt x="5211" y="1372"/>
                  </a:cubicBezTo>
                  <a:cubicBezTo>
                    <a:pt x="5229" y="1373"/>
                    <a:pt x="5247" y="1374"/>
                    <a:pt x="5265" y="1376"/>
                  </a:cubicBezTo>
                  <a:cubicBezTo>
                    <a:pt x="5297" y="1379"/>
                    <a:pt x="5329" y="1382"/>
                    <a:pt x="5362" y="1384"/>
                  </a:cubicBezTo>
                  <a:cubicBezTo>
                    <a:pt x="5393" y="1388"/>
                    <a:pt x="5425" y="1391"/>
                    <a:pt x="5456" y="1394"/>
                  </a:cubicBezTo>
                  <a:cubicBezTo>
                    <a:pt x="5490" y="1398"/>
                    <a:pt x="5523" y="1402"/>
                    <a:pt x="5554" y="1406"/>
                  </a:cubicBezTo>
                  <a:cubicBezTo>
                    <a:pt x="5571" y="1408"/>
                    <a:pt x="5588" y="1411"/>
                    <a:pt x="5605" y="1414"/>
                  </a:cubicBezTo>
                  <a:cubicBezTo>
                    <a:pt x="5616" y="1415"/>
                    <a:pt x="5627" y="1416"/>
                    <a:pt x="5639" y="1418"/>
                  </a:cubicBezTo>
                  <a:cubicBezTo>
                    <a:pt x="5657" y="1420"/>
                    <a:pt x="5675" y="1424"/>
                    <a:pt x="5693" y="1426"/>
                  </a:cubicBezTo>
                  <a:cubicBezTo>
                    <a:pt x="5697" y="1427"/>
                    <a:pt x="5702" y="1427"/>
                    <a:pt x="5706" y="1428"/>
                  </a:cubicBezTo>
                  <a:cubicBezTo>
                    <a:pt x="5715" y="1429"/>
                    <a:pt x="5725" y="1432"/>
                    <a:pt x="5735" y="1433"/>
                  </a:cubicBezTo>
                  <a:cubicBezTo>
                    <a:pt x="5765" y="1438"/>
                    <a:pt x="5795" y="1443"/>
                    <a:pt x="5824" y="1449"/>
                  </a:cubicBezTo>
                  <a:cubicBezTo>
                    <a:pt x="5884" y="1460"/>
                    <a:pt x="5942" y="1471"/>
                    <a:pt x="5999" y="1483"/>
                  </a:cubicBezTo>
                  <a:cubicBezTo>
                    <a:pt x="6028" y="1490"/>
                    <a:pt x="6059" y="1497"/>
                    <a:pt x="6088" y="1504"/>
                  </a:cubicBezTo>
                  <a:cubicBezTo>
                    <a:pt x="6112" y="1509"/>
                    <a:pt x="6135" y="1515"/>
                    <a:pt x="6159" y="1522"/>
                  </a:cubicBezTo>
                  <a:cubicBezTo>
                    <a:pt x="6180" y="1527"/>
                    <a:pt x="6202" y="1533"/>
                    <a:pt x="6222" y="1539"/>
                  </a:cubicBezTo>
                  <a:cubicBezTo>
                    <a:pt x="6258" y="1549"/>
                    <a:pt x="6294" y="1559"/>
                    <a:pt x="6329" y="1570"/>
                  </a:cubicBezTo>
                  <a:cubicBezTo>
                    <a:pt x="6357" y="1578"/>
                    <a:pt x="6385" y="1587"/>
                    <a:pt x="6413" y="1596"/>
                  </a:cubicBezTo>
                  <a:cubicBezTo>
                    <a:pt x="6440" y="1605"/>
                    <a:pt x="6467" y="1614"/>
                    <a:pt x="6494" y="1624"/>
                  </a:cubicBezTo>
                  <a:cubicBezTo>
                    <a:pt x="6515" y="1631"/>
                    <a:pt x="6535" y="1639"/>
                    <a:pt x="6555" y="1646"/>
                  </a:cubicBezTo>
                  <a:cubicBezTo>
                    <a:pt x="6577" y="1653"/>
                    <a:pt x="6598" y="1662"/>
                    <a:pt x="6618" y="1670"/>
                  </a:cubicBezTo>
                  <a:cubicBezTo>
                    <a:pt x="6641" y="1679"/>
                    <a:pt x="6663" y="1690"/>
                    <a:pt x="6686" y="1699"/>
                  </a:cubicBezTo>
                  <a:cubicBezTo>
                    <a:pt x="6704" y="1706"/>
                    <a:pt x="6721" y="1713"/>
                    <a:pt x="6739" y="1722"/>
                  </a:cubicBezTo>
                  <a:cubicBezTo>
                    <a:pt x="6756" y="1730"/>
                    <a:pt x="6773" y="1738"/>
                    <a:pt x="6791" y="1745"/>
                  </a:cubicBezTo>
                  <a:cubicBezTo>
                    <a:pt x="6813" y="1756"/>
                    <a:pt x="6834" y="1767"/>
                    <a:pt x="6856" y="1778"/>
                  </a:cubicBezTo>
                  <a:cubicBezTo>
                    <a:pt x="6878" y="1790"/>
                    <a:pt x="6899" y="1801"/>
                    <a:pt x="6920" y="1812"/>
                  </a:cubicBezTo>
                  <a:cubicBezTo>
                    <a:pt x="6940" y="1822"/>
                    <a:pt x="6961" y="1835"/>
                    <a:pt x="6981" y="1847"/>
                  </a:cubicBezTo>
                  <a:cubicBezTo>
                    <a:pt x="7001" y="1858"/>
                    <a:pt x="7020" y="1871"/>
                    <a:pt x="7039" y="1882"/>
                  </a:cubicBezTo>
                  <a:cubicBezTo>
                    <a:pt x="7057" y="1894"/>
                    <a:pt x="7077" y="1907"/>
                    <a:pt x="7095" y="1919"/>
                  </a:cubicBezTo>
                  <a:cubicBezTo>
                    <a:pt x="7130" y="1944"/>
                    <a:pt x="7163" y="1969"/>
                    <a:pt x="7196" y="1996"/>
                  </a:cubicBezTo>
                  <a:cubicBezTo>
                    <a:pt x="7212" y="2008"/>
                    <a:pt x="7227" y="2022"/>
                    <a:pt x="7242" y="2035"/>
                  </a:cubicBezTo>
                  <a:cubicBezTo>
                    <a:pt x="7257" y="2048"/>
                    <a:pt x="7271" y="2062"/>
                    <a:pt x="7285" y="2075"/>
                  </a:cubicBezTo>
                  <a:cubicBezTo>
                    <a:pt x="7298" y="2088"/>
                    <a:pt x="7312" y="2103"/>
                    <a:pt x="7325" y="2116"/>
                  </a:cubicBezTo>
                  <a:cubicBezTo>
                    <a:pt x="7350" y="2143"/>
                    <a:pt x="7374" y="2171"/>
                    <a:pt x="7395" y="2200"/>
                  </a:cubicBezTo>
                  <a:cubicBezTo>
                    <a:pt x="7395" y="2200"/>
                    <a:pt x="7395" y="2200"/>
                    <a:pt x="7395" y="2201"/>
                  </a:cubicBezTo>
                  <a:lnTo>
                    <a:pt x="7396" y="2201"/>
                  </a:lnTo>
                  <a:cubicBezTo>
                    <a:pt x="7408" y="2215"/>
                    <a:pt x="7417" y="2231"/>
                    <a:pt x="7427" y="2246"/>
                  </a:cubicBezTo>
                  <a:cubicBezTo>
                    <a:pt x="7432" y="2256"/>
                    <a:pt x="7439" y="2266"/>
                    <a:pt x="7444" y="2275"/>
                  </a:cubicBezTo>
                  <a:cubicBezTo>
                    <a:pt x="7450" y="2285"/>
                    <a:pt x="7455" y="2295"/>
                    <a:pt x="7461" y="2304"/>
                  </a:cubicBezTo>
                  <a:cubicBezTo>
                    <a:pt x="7471" y="2323"/>
                    <a:pt x="7480" y="2344"/>
                    <a:pt x="7489" y="2364"/>
                  </a:cubicBezTo>
                  <a:cubicBezTo>
                    <a:pt x="7495" y="2379"/>
                    <a:pt x="7501" y="2396"/>
                    <a:pt x="7506" y="2411"/>
                  </a:cubicBezTo>
                  <a:cubicBezTo>
                    <a:pt x="7511" y="2429"/>
                    <a:pt x="7516" y="2447"/>
                    <a:pt x="7520" y="2465"/>
                  </a:cubicBezTo>
                  <a:cubicBezTo>
                    <a:pt x="7523" y="2474"/>
                    <a:pt x="7524" y="2485"/>
                    <a:pt x="7526" y="2495"/>
                  </a:cubicBezTo>
                  <a:cubicBezTo>
                    <a:pt x="7527" y="2501"/>
                    <a:pt x="7528" y="2508"/>
                    <a:pt x="7528" y="2515"/>
                  </a:cubicBezTo>
                  <a:cubicBezTo>
                    <a:pt x="7530" y="2528"/>
                    <a:pt x="7532" y="2541"/>
                    <a:pt x="7533" y="2553"/>
                  </a:cubicBezTo>
                  <a:cubicBezTo>
                    <a:pt x="7533" y="2563"/>
                    <a:pt x="7533" y="2575"/>
                    <a:pt x="7533" y="2585"/>
                  </a:cubicBezTo>
                  <a:cubicBezTo>
                    <a:pt x="7533" y="2601"/>
                    <a:pt x="7533" y="2617"/>
                    <a:pt x="7530" y="2633"/>
                  </a:cubicBezTo>
                  <a:cubicBezTo>
                    <a:pt x="7529" y="2646"/>
                    <a:pt x="7528" y="2658"/>
                    <a:pt x="7527" y="2670"/>
                  </a:cubicBezTo>
                  <a:cubicBezTo>
                    <a:pt x="7525" y="2680"/>
                    <a:pt x="7524" y="2688"/>
                    <a:pt x="7521" y="2698"/>
                  </a:cubicBezTo>
                  <a:cubicBezTo>
                    <a:pt x="7509" y="2762"/>
                    <a:pt x="7484" y="2825"/>
                    <a:pt x="7450" y="2885"/>
                  </a:cubicBezTo>
                  <a:cubicBezTo>
                    <a:pt x="7445" y="2894"/>
                    <a:pt x="7439" y="2905"/>
                    <a:pt x="7434" y="2914"/>
                  </a:cubicBezTo>
                  <a:cubicBezTo>
                    <a:pt x="7422" y="2933"/>
                    <a:pt x="7409" y="2952"/>
                    <a:pt x="7395" y="2970"/>
                  </a:cubicBezTo>
                  <a:cubicBezTo>
                    <a:pt x="7384" y="2984"/>
                    <a:pt x="7374" y="2997"/>
                    <a:pt x="7364" y="3010"/>
                  </a:cubicBezTo>
                  <a:lnTo>
                    <a:pt x="7363" y="3010"/>
                  </a:lnTo>
                  <a:cubicBezTo>
                    <a:pt x="7333" y="3046"/>
                    <a:pt x="7301" y="3082"/>
                    <a:pt x="7265" y="3115"/>
                  </a:cubicBezTo>
                  <a:cubicBezTo>
                    <a:pt x="7256" y="3123"/>
                    <a:pt x="7248" y="3131"/>
                    <a:pt x="7239" y="3138"/>
                  </a:cubicBezTo>
                  <a:cubicBezTo>
                    <a:pt x="7231" y="3146"/>
                    <a:pt x="7222" y="3153"/>
                    <a:pt x="7213" y="3160"/>
                  </a:cubicBezTo>
                  <a:cubicBezTo>
                    <a:pt x="7204" y="3168"/>
                    <a:pt x="7196" y="3175"/>
                    <a:pt x="7187" y="3183"/>
                  </a:cubicBezTo>
                  <a:cubicBezTo>
                    <a:pt x="7159" y="3205"/>
                    <a:pt x="7128" y="3228"/>
                    <a:pt x="7098" y="3249"/>
                  </a:cubicBezTo>
                  <a:cubicBezTo>
                    <a:pt x="7088" y="3256"/>
                    <a:pt x="7078" y="3264"/>
                    <a:pt x="7066" y="3271"/>
                  </a:cubicBezTo>
                  <a:cubicBezTo>
                    <a:pt x="7052" y="3280"/>
                    <a:pt x="7037" y="3290"/>
                    <a:pt x="7023" y="3299"/>
                  </a:cubicBezTo>
                  <a:cubicBezTo>
                    <a:pt x="7003" y="3310"/>
                    <a:pt x="6985" y="3322"/>
                    <a:pt x="6965" y="3332"/>
                  </a:cubicBezTo>
                  <a:cubicBezTo>
                    <a:pt x="6946" y="3344"/>
                    <a:pt x="6927" y="3355"/>
                    <a:pt x="6907" y="3366"/>
                  </a:cubicBezTo>
                  <a:cubicBezTo>
                    <a:pt x="6856" y="3393"/>
                    <a:pt x="6803" y="3420"/>
                    <a:pt x="6748" y="3445"/>
                  </a:cubicBezTo>
                  <a:cubicBezTo>
                    <a:pt x="6726" y="3455"/>
                    <a:pt x="6704" y="3465"/>
                    <a:pt x="6681" y="3474"/>
                  </a:cubicBezTo>
                  <a:cubicBezTo>
                    <a:pt x="6666" y="3481"/>
                    <a:pt x="6649" y="3488"/>
                    <a:pt x="6633" y="3495"/>
                  </a:cubicBezTo>
                  <a:cubicBezTo>
                    <a:pt x="6607" y="3505"/>
                    <a:pt x="6582" y="3515"/>
                    <a:pt x="6555" y="3525"/>
                  </a:cubicBezTo>
                  <a:cubicBezTo>
                    <a:pt x="6532" y="3534"/>
                    <a:pt x="6507" y="3543"/>
                    <a:pt x="6482" y="3552"/>
                  </a:cubicBezTo>
                  <a:cubicBezTo>
                    <a:pt x="6480" y="3552"/>
                    <a:pt x="6479" y="3553"/>
                    <a:pt x="6476" y="3553"/>
                  </a:cubicBezTo>
                  <a:cubicBezTo>
                    <a:pt x="6437" y="3567"/>
                    <a:pt x="6396" y="3581"/>
                    <a:pt x="6356" y="3594"/>
                  </a:cubicBezTo>
                  <a:cubicBezTo>
                    <a:pt x="6333" y="3600"/>
                    <a:pt x="6311" y="3607"/>
                    <a:pt x="6288" y="3614"/>
                  </a:cubicBezTo>
                  <a:cubicBezTo>
                    <a:pt x="6280" y="3616"/>
                    <a:pt x="6273" y="3618"/>
                    <a:pt x="6266" y="3621"/>
                  </a:cubicBezTo>
                  <a:cubicBezTo>
                    <a:pt x="6247" y="3626"/>
                    <a:pt x="6229" y="3631"/>
                    <a:pt x="6210" y="3636"/>
                  </a:cubicBezTo>
                  <a:cubicBezTo>
                    <a:pt x="6194" y="3641"/>
                    <a:pt x="6177" y="3645"/>
                    <a:pt x="6160" y="3649"/>
                  </a:cubicBezTo>
                  <a:cubicBezTo>
                    <a:pt x="6143" y="3654"/>
                    <a:pt x="6126" y="3658"/>
                    <a:pt x="6109" y="3662"/>
                  </a:cubicBezTo>
                  <a:cubicBezTo>
                    <a:pt x="6076" y="3671"/>
                    <a:pt x="6041" y="3678"/>
                    <a:pt x="6006" y="3686"/>
                  </a:cubicBezTo>
                  <a:cubicBezTo>
                    <a:pt x="5943" y="3701"/>
                    <a:pt x="5876" y="3714"/>
                    <a:pt x="5809" y="3725"/>
                  </a:cubicBezTo>
                  <a:cubicBezTo>
                    <a:pt x="5803" y="3727"/>
                    <a:pt x="5797" y="3729"/>
                    <a:pt x="5792" y="3729"/>
                  </a:cubicBezTo>
                  <a:cubicBezTo>
                    <a:pt x="5772" y="3732"/>
                    <a:pt x="5750" y="3736"/>
                    <a:pt x="5730" y="3740"/>
                  </a:cubicBezTo>
                  <a:cubicBezTo>
                    <a:pt x="5661" y="3751"/>
                    <a:pt x="5591" y="3760"/>
                    <a:pt x="5522" y="3769"/>
                  </a:cubicBezTo>
                  <a:cubicBezTo>
                    <a:pt x="5484" y="3775"/>
                    <a:pt x="5447" y="3778"/>
                    <a:pt x="5410" y="3783"/>
                  </a:cubicBezTo>
                  <a:cubicBezTo>
                    <a:pt x="5388" y="3785"/>
                    <a:pt x="5365" y="3787"/>
                    <a:pt x="5342" y="3788"/>
                  </a:cubicBezTo>
                  <a:cubicBezTo>
                    <a:pt x="5302" y="3793"/>
                    <a:pt x="5262" y="3796"/>
                    <a:pt x="5220" y="3800"/>
                  </a:cubicBezTo>
                  <a:lnTo>
                    <a:pt x="5220" y="3800"/>
                  </a:lnTo>
                  <a:lnTo>
                    <a:pt x="5220" y="3799"/>
                  </a:lnTo>
                  <a:cubicBezTo>
                    <a:pt x="5149" y="3803"/>
                    <a:pt x="5077" y="3808"/>
                    <a:pt x="5005" y="3810"/>
                  </a:cubicBezTo>
                  <a:cubicBezTo>
                    <a:pt x="4987" y="3811"/>
                    <a:pt x="4970" y="3811"/>
                    <a:pt x="4953" y="3812"/>
                  </a:cubicBezTo>
                  <a:lnTo>
                    <a:pt x="4953" y="4694"/>
                  </a:lnTo>
                  <a:cubicBezTo>
                    <a:pt x="4953" y="4752"/>
                    <a:pt x="4916" y="4800"/>
                    <a:pt x="4870" y="4800"/>
                  </a:cubicBezTo>
                  <a:lnTo>
                    <a:pt x="4868" y="4800"/>
                  </a:lnTo>
                  <a:cubicBezTo>
                    <a:pt x="4822" y="4800"/>
                    <a:pt x="4784" y="4754"/>
                    <a:pt x="4784" y="4695"/>
                  </a:cubicBezTo>
                  <a:lnTo>
                    <a:pt x="4784" y="3814"/>
                  </a:lnTo>
                  <a:cubicBezTo>
                    <a:pt x="4750" y="3814"/>
                    <a:pt x="4718" y="3814"/>
                    <a:pt x="4684" y="3813"/>
                  </a:cubicBezTo>
                  <a:lnTo>
                    <a:pt x="4643" y="3813"/>
                  </a:lnTo>
                  <a:cubicBezTo>
                    <a:pt x="4615" y="3812"/>
                    <a:pt x="4587" y="3812"/>
                    <a:pt x="4559" y="3811"/>
                  </a:cubicBezTo>
                  <a:lnTo>
                    <a:pt x="4559" y="3811"/>
                  </a:lnTo>
                  <a:cubicBezTo>
                    <a:pt x="4559" y="3811"/>
                    <a:pt x="4559" y="3811"/>
                    <a:pt x="4559" y="3811"/>
                  </a:cubicBezTo>
                  <a:cubicBezTo>
                    <a:pt x="4541" y="3810"/>
                    <a:pt x="4522" y="3810"/>
                    <a:pt x="4504" y="3808"/>
                  </a:cubicBezTo>
                  <a:cubicBezTo>
                    <a:pt x="4489" y="3808"/>
                    <a:pt x="4474" y="3807"/>
                    <a:pt x="4461" y="3805"/>
                  </a:cubicBezTo>
                  <a:lnTo>
                    <a:pt x="4461" y="3805"/>
                  </a:lnTo>
                  <a:cubicBezTo>
                    <a:pt x="4461" y="3805"/>
                    <a:pt x="4461" y="3805"/>
                    <a:pt x="4461" y="3805"/>
                  </a:cubicBezTo>
                  <a:cubicBezTo>
                    <a:pt x="4434" y="3804"/>
                    <a:pt x="4406" y="3803"/>
                    <a:pt x="4379" y="3801"/>
                  </a:cubicBezTo>
                  <a:lnTo>
                    <a:pt x="4379" y="3801"/>
                  </a:lnTo>
                  <a:cubicBezTo>
                    <a:pt x="4379" y="3801"/>
                    <a:pt x="4379" y="3801"/>
                    <a:pt x="4379" y="3801"/>
                  </a:cubicBezTo>
                  <a:cubicBezTo>
                    <a:pt x="4346" y="3799"/>
                    <a:pt x="4314" y="3796"/>
                    <a:pt x="4283" y="3794"/>
                  </a:cubicBezTo>
                  <a:lnTo>
                    <a:pt x="4283" y="3794"/>
                  </a:lnTo>
                  <a:cubicBezTo>
                    <a:pt x="4283" y="3794"/>
                    <a:pt x="4283" y="3794"/>
                    <a:pt x="4283" y="3794"/>
                  </a:cubicBezTo>
                  <a:cubicBezTo>
                    <a:pt x="4266" y="3793"/>
                    <a:pt x="4248" y="3792"/>
                    <a:pt x="4230" y="3790"/>
                  </a:cubicBezTo>
                  <a:cubicBezTo>
                    <a:pt x="4178" y="3785"/>
                    <a:pt x="4126" y="3779"/>
                    <a:pt x="4075" y="3773"/>
                  </a:cubicBezTo>
                  <a:cubicBezTo>
                    <a:pt x="4075" y="3773"/>
                    <a:pt x="4074" y="3774"/>
                    <a:pt x="4074" y="3774"/>
                  </a:cubicBezTo>
                  <a:cubicBezTo>
                    <a:pt x="4074" y="3774"/>
                    <a:pt x="4073" y="3773"/>
                    <a:pt x="4073" y="3773"/>
                  </a:cubicBezTo>
                  <a:cubicBezTo>
                    <a:pt x="4071" y="3773"/>
                    <a:pt x="4068" y="3773"/>
                    <a:pt x="4066" y="3772"/>
                  </a:cubicBezTo>
                  <a:cubicBezTo>
                    <a:pt x="4042" y="3769"/>
                    <a:pt x="4019" y="3766"/>
                    <a:pt x="3997" y="3764"/>
                  </a:cubicBezTo>
                  <a:lnTo>
                    <a:pt x="3997" y="3764"/>
                  </a:lnTo>
                  <a:cubicBezTo>
                    <a:pt x="3997" y="3764"/>
                    <a:pt x="3997" y="3764"/>
                    <a:pt x="3997" y="3764"/>
                  </a:cubicBezTo>
                  <a:cubicBezTo>
                    <a:pt x="3971" y="3760"/>
                    <a:pt x="3946" y="3757"/>
                    <a:pt x="3920" y="3752"/>
                  </a:cubicBezTo>
                  <a:lnTo>
                    <a:pt x="3920" y="3752"/>
                  </a:lnTo>
                  <a:cubicBezTo>
                    <a:pt x="3920" y="3752"/>
                    <a:pt x="3920" y="3752"/>
                    <a:pt x="3920" y="3752"/>
                  </a:cubicBezTo>
                  <a:cubicBezTo>
                    <a:pt x="3907" y="3751"/>
                    <a:pt x="3893" y="3749"/>
                    <a:pt x="3880" y="3747"/>
                  </a:cubicBezTo>
                  <a:cubicBezTo>
                    <a:pt x="3840" y="3741"/>
                    <a:pt x="3801" y="3734"/>
                    <a:pt x="3763" y="3727"/>
                  </a:cubicBezTo>
                  <a:cubicBezTo>
                    <a:pt x="3729" y="3721"/>
                    <a:pt x="3697" y="3715"/>
                    <a:pt x="3665" y="3709"/>
                  </a:cubicBezTo>
                  <a:lnTo>
                    <a:pt x="3665" y="3709"/>
                  </a:lnTo>
                  <a:cubicBezTo>
                    <a:pt x="3664" y="3709"/>
                    <a:pt x="3664" y="3709"/>
                    <a:pt x="3664" y="3709"/>
                  </a:cubicBezTo>
                  <a:cubicBezTo>
                    <a:pt x="3587" y="3693"/>
                    <a:pt x="3512" y="3676"/>
                    <a:pt x="3438" y="3658"/>
                  </a:cubicBezTo>
                  <a:lnTo>
                    <a:pt x="3438" y="3658"/>
                  </a:lnTo>
                  <a:cubicBezTo>
                    <a:pt x="3438" y="3658"/>
                    <a:pt x="3438" y="3658"/>
                    <a:pt x="3438" y="3658"/>
                  </a:cubicBezTo>
                  <a:cubicBezTo>
                    <a:pt x="3407" y="3650"/>
                    <a:pt x="3374" y="3642"/>
                    <a:pt x="3344" y="3633"/>
                  </a:cubicBezTo>
                  <a:cubicBezTo>
                    <a:pt x="3310" y="3624"/>
                    <a:pt x="3277" y="3614"/>
                    <a:pt x="3245" y="3605"/>
                  </a:cubicBezTo>
                  <a:lnTo>
                    <a:pt x="3245" y="3605"/>
                  </a:lnTo>
                  <a:cubicBezTo>
                    <a:pt x="3244" y="3604"/>
                    <a:pt x="3243" y="3604"/>
                    <a:pt x="3242" y="3604"/>
                  </a:cubicBezTo>
                  <a:cubicBezTo>
                    <a:pt x="3231" y="3600"/>
                    <a:pt x="3220" y="3597"/>
                    <a:pt x="3210" y="3594"/>
                  </a:cubicBezTo>
                  <a:cubicBezTo>
                    <a:pt x="3187" y="3587"/>
                    <a:pt x="3166" y="3580"/>
                    <a:pt x="3144" y="3572"/>
                  </a:cubicBezTo>
                  <a:lnTo>
                    <a:pt x="3144" y="3572"/>
                  </a:lnTo>
                  <a:cubicBezTo>
                    <a:pt x="3144" y="3572"/>
                    <a:pt x="3144" y="3572"/>
                    <a:pt x="3144" y="3572"/>
                  </a:cubicBezTo>
                  <a:cubicBezTo>
                    <a:pt x="3133" y="3569"/>
                    <a:pt x="3122" y="3566"/>
                    <a:pt x="3111" y="3561"/>
                  </a:cubicBezTo>
                  <a:cubicBezTo>
                    <a:pt x="3099" y="3558"/>
                    <a:pt x="3089" y="3554"/>
                    <a:pt x="3078" y="3550"/>
                  </a:cubicBezTo>
                  <a:lnTo>
                    <a:pt x="3078" y="3550"/>
                  </a:lnTo>
                  <a:cubicBezTo>
                    <a:pt x="3078" y="3550"/>
                    <a:pt x="3078" y="3550"/>
                    <a:pt x="3078" y="3550"/>
                  </a:cubicBezTo>
                  <a:cubicBezTo>
                    <a:pt x="3063" y="3545"/>
                    <a:pt x="3048" y="3540"/>
                    <a:pt x="3034" y="3534"/>
                  </a:cubicBezTo>
                  <a:cubicBezTo>
                    <a:pt x="3001" y="3523"/>
                    <a:pt x="2971" y="3510"/>
                    <a:pt x="2941" y="3498"/>
                  </a:cubicBezTo>
                  <a:cubicBezTo>
                    <a:pt x="2923" y="3491"/>
                    <a:pt x="2905" y="3483"/>
                    <a:pt x="2888" y="3475"/>
                  </a:cubicBezTo>
                  <a:cubicBezTo>
                    <a:pt x="2856" y="3463"/>
                    <a:pt x="2825" y="3448"/>
                    <a:pt x="2794" y="3435"/>
                  </a:cubicBezTo>
                  <a:cubicBezTo>
                    <a:pt x="2719" y="3399"/>
                    <a:pt x="2648" y="3362"/>
                    <a:pt x="2583" y="3321"/>
                  </a:cubicBezTo>
                  <a:cubicBezTo>
                    <a:pt x="2569" y="3314"/>
                    <a:pt x="2555" y="3307"/>
                    <a:pt x="2543" y="3298"/>
                  </a:cubicBezTo>
                  <a:cubicBezTo>
                    <a:pt x="2527" y="3289"/>
                    <a:pt x="2512" y="3278"/>
                    <a:pt x="2496" y="3267"/>
                  </a:cubicBezTo>
                  <a:cubicBezTo>
                    <a:pt x="2465" y="3247"/>
                    <a:pt x="2437" y="3227"/>
                    <a:pt x="2410" y="3206"/>
                  </a:cubicBezTo>
                  <a:lnTo>
                    <a:pt x="2410" y="3206"/>
                  </a:lnTo>
                  <a:cubicBezTo>
                    <a:pt x="2410" y="3206"/>
                    <a:pt x="2410" y="3206"/>
                    <a:pt x="2410" y="3206"/>
                  </a:cubicBezTo>
                  <a:cubicBezTo>
                    <a:pt x="2409" y="3205"/>
                    <a:pt x="2408" y="3205"/>
                    <a:pt x="2407" y="3204"/>
                  </a:cubicBezTo>
                  <a:cubicBezTo>
                    <a:pt x="2384" y="3187"/>
                    <a:pt x="2363" y="3169"/>
                    <a:pt x="2342" y="3151"/>
                  </a:cubicBezTo>
                  <a:cubicBezTo>
                    <a:pt x="2339" y="3149"/>
                    <a:pt x="2338" y="3148"/>
                    <a:pt x="2336" y="3147"/>
                  </a:cubicBezTo>
                  <a:cubicBezTo>
                    <a:pt x="2328" y="3139"/>
                    <a:pt x="2319" y="3131"/>
                    <a:pt x="2310" y="3123"/>
                  </a:cubicBezTo>
                  <a:cubicBezTo>
                    <a:pt x="2280" y="3095"/>
                    <a:pt x="2250" y="3066"/>
                    <a:pt x="2223" y="3035"/>
                  </a:cubicBezTo>
                  <a:cubicBezTo>
                    <a:pt x="2218" y="3027"/>
                    <a:pt x="2212" y="3021"/>
                    <a:pt x="2206" y="3013"/>
                  </a:cubicBezTo>
                  <a:lnTo>
                    <a:pt x="2205" y="3013"/>
                  </a:lnTo>
                  <a:cubicBezTo>
                    <a:pt x="2178" y="2981"/>
                    <a:pt x="2155" y="2947"/>
                    <a:pt x="2133" y="2914"/>
                  </a:cubicBezTo>
                  <a:cubicBezTo>
                    <a:pt x="2128" y="2902"/>
                    <a:pt x="2121" y="2892"/>
                    <a:pt x="2115" y="2882"/>
                  </a:cubicBezTo>
                  <a:cubicBezTo>
                    <a:pt x="2110" y="2871"/>
                    <a:pt x="2104" y="2861"/>
                    <a:pt x="2098" y="2850"/>
                  </a:cubicBezTo>
                  <a:cubicBezTo>
                    <a:pt x="2094" y="2840"/>
                    <a:pt x="2089" y="2831"/>
                    <a:pt x="2086" y="2822"/>
                  </a:cubicBezTo>
                  <a:cubicBezTo>
                    <a:pt x="2084" y="2818"/>
                    <a:pt x="2083" y="2813"/>
                    <a:pt x="2080" y="2810"/>
                  </a:cubicBezTo>
                  <a:cubicBezTo>
                    <a:pt x="2057" y="2750"/>
                    <a:pt x="2042" y="2691"/>
                    <a:pt x="2038" y="2629"/>
                  </a:cubicBezTo>
                  <a:cubicBezTo>
                    <a:pt x="2036" y="2624"/>
                    <a:pt x="2036" y="2621"/>
                    <a:pt x="2036" y="2615"/>
                  </a:cubicBezTo>
                  <a:cubicBezTo>
                    <a:pt x="2036" y="2606"/>
                    <a:pt x="2035" y="2597"/>
                    <a:pt x="2035" y="2587"/>
                  </a:cubicBezTo>
                  <a:cubicBezTo>
                    <a:pt x="2035" y="2577"/>
                    <a:pt x="2036" y="2566"/>
                    <a:pt x="2036" y="2555"/>
                  </a:cubicBezTo>
                  <a:cubicBezTo>
                    <a:pt x="2038" y="2545"/>
                    <a:pt x="2038" y="2534"/>
                    <a:pt x="2040" y="2524"/>
                  </a:cubicBezTo>
                  <a:lnTo>
                    <a:pt x="2041" y="2512"/>
                  </a:lnTo>
                  <a:cubicBezTo>
                    <a:pt x="2043" y="2492"/>
                    <a:pt x="2047" y="2473"/>
                    <a:pt x="2052" y="2455"/>
                  </a:cubicBezTo>
                  <a:cubicBezTo>
                    <a:pt x="2053" y="2447"/>
                    <a:pt x="2054" y="2441"/>
                    <a:pt x="2058" y="2433"/>
                  </a:cubicBezTo>
                  <a:cubicBezTo>
                    <a:pt x="2060" y="2421"/>
                    <a:pt x="2063" y="2410"/>
                    <a:pt x="2068" y="2400"/>
                  </a:cubicBezTo>
                  <a:cubicBezTo>
                    <a:pt x="2068" y="2399"/>
                    <a:pt x="2069" y="2398"/>
                    <a:pt x="2069" y="2396"/>
                  </a:cubicBezTo>
                  <a:cubicBezTo>
                    <a:pt x="2072" y="2384"/>
                    <a:pt x="2077" y="2373"/>
                    <a:pt x="2081" y="2363"/>
                  </a:cubicBezTo>
                  <a:cubicBezTo>
                    <a:pt x="2085" y="2355"/>
                    <a:pt x="2088" y="2347"/>
                    <a:pt x="2092" y="2339"/>
                  </a:cubicBezTo>
                  <a:cubicBezTo>
                    <a:pt x="2098" y="2325"/>
                    <a:pt x="2106" y="2309"/>
                    <a:pt x="2115" y="2293"/>
                  </a:cubicBezTo>
                  <a:cubicBezTo>
                    <a:pt x="2119" y="2287"/>
                    <a:pt x="2122" y="2281"/>
                    <a:pt x="2125" y="2275"/>
                  </a:cubicBezTo>
                  <a:cubicBezTo>
                    <a:pt x="2143" y="2245"/>
                    <a:pt x="2163" y="2215"/>
                    <a:pt x="2185" y="2187"/>
                  </a:cubicBezTo>
                  <a:cubicBezTo>
                    <a:pt x="2191" y="2179"/>
                    <a:pt x="2196" y="2173"/>
                    <a:pt x="2202" y="2167"/>
                  </a:cubicBezTo>
                  <a:cubicBezTo>
                    <a:pt x="2228" y="2134"/>
                    <a:pt x="2256" y="2104"/>
                    <a:pt x="2287" y="2074"/>
                  </a:cubicBezTo>
                  <a:cubicBezTo>
                    <a:pt x="2297" y="2064"/>
                    <a:pt x="2307" y="2055"/>
                    <a:pt x="2317" y="2046"/>
                  </a:cubicBezTo>
                  <a:cubicBezTo>
                    <a:pt x="2327" y="2036"/>
                    <a:pt x="2337" y="2027"/>
                    <a:pt x="2347" y="2018"/>
                  </a:cubicBezTo>
                  <a:cubicBezTo>
                    <a:pt x="2358" y="2009"/>
                    <a:pt x="2370" y="2000"/>
                    <a:pt x="2381" y="1991"/>
                  </a:cubicBezTo>
                  <a:cubicBezTo>
                    <a:pt x="2398" y="1977"/>
                    <a:pt x="2415" y="1963"/>
                    <a:pt x="2434" y="1951"/>
                  </a:cubicBezTo>
                  <a:cubicBezTo>
                    <a:pt x="2440" y="1946"/>
                    <a:pt x="2445" y="1942"/>
                    <a:pt x="2451" y="1937"/>
                  </a:cubicBezTo>
                  <a:cubicBezTo>
                    <a:pt x="2469" y="1925"/>
                    <a:pt x="2487" y="1912"/>
                    <a:pt x="2505" y="1901"/>
                  </a:cubicBezTo>
                  <a:cubicBezTo>
                    <a:pt x="2517" y="1892"/>
                    <a:pt x="2530" y="1884"/>
                    <a:pt x="2543" y="1876"/>
                  </a:cubicBezTo>
                  <a:cubicBezTo>
                    <a:pt x="2555" y="1867"/>
                    <a:pt x="2569" y="1860"/>
                    <a:pt x="2583" y="1853"/>
                  </a:cubicBezTo>
                  <a:cubicBezTo>
                    <a:pt x="2601" y="1842"/>
                    <a:pt x="2620" y="1829"/>
                    <a:pt x="2640" y="1819"/>
                  </a:cubicBezTo>
                  <a:cubicBezTo>
                    <a:pt x="2650" y="1813"/>
                    <a:pt x="2660" y="1808"/>
                    <a:pt x="2669" y="1802"/>
                  </a:cubicBezTo>
                  <a:cubicBezTo>
                    <a:pt x="2700" y="1786"/>
                    <a:pt x="2731" y="1771"/>
                    <a:pt x="2763" y="1755"/>
                  </a:cubicBezTo>
                  <a:cubicBezTo>
                    <a:pt x="2784" y="1745"/>
                    <a:pt x="2805" y="1735"/>
                    <a:pt x="2828" y="1724"/>
                  </a:cubicBezTo>
                  <a:cubicBezTo>
                    <a:pt x="2831" y="1722"/>
                    <a:pt x="2834" y="1721"/>
                    <a:pt x="2837" y="1720"/>
                  </a:cubicBezTo>
                  <a:cubicBezTo>
                    <a:pt x="2862" y="1710"/>
                    <a:pt x="2887" y="1699"/>
                    <a:pt x="2910" y="1688"/>
                  </a:cubicBezTo>
                  <a:cubicBezTo>
                    <a:pt x="2928" y="1681"/>
                    <a:pt x="2947" y="1674"/>
                    <a:pt x="2965" y="1666"/>
                  </a:cubicBezTo>
                  <a:cubicBezTo>
                    <a:pt x="2983" y="1659"/>
                    <a:pt x="3001" y="1652"/>
                    <a:pt x="3021" y="1644"/>
                  </a:cubicBezTo>
                  <a:cubicBezTo>
                    <a:pt x="3498" y="1465"/>
                    <a:pt x="4113" y="1357"/>
                    <a:pt x="4784" y="1357"/>
                  </a:cubicBezTo>
                  <a:close/>
                  <a:moveTo>
                    <a:pt x="4784" y="0"/>
                  </a:moveTo>
                  <a:cubicBezTo>
                    <a:pt x="4096" y="0"/>
                    <a:pt x="3442" y="84"/>
                    <a:pt x="2849" y="235"/>
                  </a:cubicBezTo>
                  <a:cubicBezTo>
                    <a:pt x="2837" y="238"/>
                    <a:pt x="2695" y="275"/>
                    <a:pt x="2682" y="279"/>
                  </a:cubicBezTo>
                  <a:lnTo>
                    <a:pt x="2682" y="279"/>
                  </a:lnTo>
                  <a:lnTo>
                    <a:pt x="2682" y="279"/>
                  </a:lnTo>
                  <a:cubicBezTo>
                    <a:pt x="2223" y="407"/>
                    <a:pt x="1807" y="576"/>
                    <a:pt x="1445" y="779"/>
                  </a:cubicBezTo>
                  <a:cubicBezTo>
                    <a:pt x="1417" y="794"/>
                    <a:pt x="1390" y="809"/>
                    <a:pt x="1362" y="826"/>
                  </a:cubicBezTo>
                  <a:cubicBezTo>
                    <a:pt x="1346" y="835"/>
                    <a:pt x="1329" y="845"/>
                    <a:pt x="1313" y="855"/>
                  </a:cubicBezTo>
                  <a:cubicBezTo>
                    <a:pt x="1294" y="866"/>
                    <a:pt x="1275" y="878"/>
                    <a:pt x="1256" y="890"/>
                  </a:cubicBezTo>
                  <a:cubicBezTo>
                    <a:pt x="1226" y="909"/>
                    <a:pt x="1195" y="928"/>
                    <a:pt x="1166" y="947"/>
                  </a:cubicBezTo>
                  <a:cubicBezTo>
                    <a:pt x="1137" y="967"/>
                    <a:pt x="1107" y="987"/>
                    <a:pt x="1079" y="1007"/>
                  </a:cubicBezTo>
                  <a:cubicBezTo>
                    <a:pt x="1068" y="1014"/>
                    <a:pt x="1058" y="1022"/>
                    <a:pt x="1048" y="1029"/>
                  </a:cubicBezTo>
                  <a:cubicBezTo>
                    <a:pt x="1017" y="1050"/>
                    <a:pt x="988" y="1072"/>
                    <a:pt x="960" y="1094"/>
                  </a:cubicBezTo>
                  <a:cubicBezTo>
                    <a:pt x="931" y="1115"/>
                    <a:pt x="902" y="1138"/>
                    <a:pt x="874" y="1160"/>
                  </a:cubicBezTo>
                  <a:cubicBezTo>
                    <a:pt x="853" y="1178"/>
                    <a:pt x="832" y="1195"/>
                    <a:pt x="810" y="1214"/>
                  </a:cubicBezTo>
                  <a:cubicBezTo>
                    <a:pt x="777" y="1241"/>
                    <a:pt x="746" y="1270"/>
                    <a:pt x="716" y="1298"/>
                  </a:cubicBezTo>
                  <a:cubicBezTo>
                    <a:pt x="710" y="1303"/>
                    <a:pt x="703" y="1308"/>
                    <a:pt x="698" y="1313"/>
                  </a:cubicBezTo>
                  <a:lnTo>
                    <a:pt x="698" y="1923"/>
                  </a:lnTo>
                  <a:cubicBezTo>
                    <a:pt x="698" y="1981"/>
                    <a:pt x="660" y="2028"/>
                    <a:pt x="614" y="2028"/>
                  </a:cubicBezTo>
                  <a:lnTo>
                    <a:pt x="613" y="2028"/>
                  </a:lnTo>
                  <a:cubicBezTo>
                    <a:pt x="567" y="2028"/>
                    <a:pt x="530" y="1981"/>
                    <a:pt x="530" y="1923"/>
                  </a:cubicBezTo>
                  <a:lnTo>
                    <a:pt x="530" y="1486"/>
                  </a:lnTo>
                  <a:cubicBezTo>
                    <a:pt x="533" y="1481"/>
                    <a:pt x="538" y="1477"/>
                    <a:pt x="541" y="1472"/>
                  </a:cubicBezTo>
                  <a:lnTo>
                    <a:pt x="541" y="1472"/>
                  </a:lnTo>
                  <a:cubicBezTo>
                    <a:pt x="538" y="1477"/>
                    <a:pt x="533" y="1480"/>
                    <a:pt x="530" y="1485"/>
                  </a:cubicBezTo>
                  <a:cubicBezTo>
                    <a:pt x="515" y="1500"/>
                    <a:pt x="502" y="1516"/>
                    <a:pt x="488" y="1533"/>
                  </a:cubicBezTo>
                  <a:cubicBezTo>
                    <a:pt x="453" y="1574"/>
                    <a:pt x="419" y="1614"/>
                    <a:pt x="389" y="1656"/>
                  </a:cubicBezTo>
                  <a:cubicBezTo>
                    <a:pt x="373" y="1676"/>
                    <a:pt x="359" y="1697"/>
                    <a:pt x="343" y="1719"/>
                  </a:cubicBezTo>
                  <a:cubicBezTo>
                    <a:pt x="314" y="1760"/>
                    <a:pt x="286" y="1803"/>
                    <a:pt x="261" y="1845"/>
                  </a:cubicBezTo>
                  <a:cubicBezTo>
                    <a:pt x="235" y="1889"/>
                    <a:pt x="210" y="1932"/>
                    <a:pt x="187" y="1976"/>
                  </a:cubicBezTo>
                  <a:cubicBezTo>
                    <a:pt x="176" y="1998"/>
                    <a:pt x="166" y="2019"/>
                    <a:pt x="156" y="2042"/>
                  </a:cubicBezTo>
                  <a:cubicBezTo>
                    <a:pt x="146" y="2064"/>
                    <a:pt x="136" y="2086"/>
                    <a:pt x="127" y="2108"/>
                  </a:cubicBezTo>
                  <a:cubicBezTo>
                    <a:pt x="120" y="2126"/>
                    <a:pt x="112" y="2144"/>
                    <a:pt x="106" y="2162"/>
                  </a:cubicBezTo>
                  <a:cubicBezTo>
                    <a:pt x="97" y="2184"/>
                    <a:pt x="91" y="2205"/>
                    <a:pt x="84" y="2227"/>
                  </a:cubicBezTo>
                  <a:cubicBezTo>
                    <a:pt x="78" y="2244"/>
                    <a:pt x="73" y="2259"/>
                    <a:pt x="68" y="2276"/>
                  </a:cubicBezTo>
                  <a:cubicBezTo>
                    <a:pt x="50" y="2334"/>
                    <a:pt x="37" y="2392"/>
                    <a:pt x="25" y="2452"/>
                  </a:cubicBezTo>
                  <a:cubicBezTo>
                    <a:pt x="22" y="2474"/>
                    <a:pt x="17" y="2498"/>
                    <a:pt x="15" y="2522"/>
                  </a:cubicBezTo>
                  <a:cubicBezTo>
                    <a:pt x="12" y="2545"/>
                    <a:pt x="8" y="2569"/>
                    <a:pt x="7" y="2593"/>
                  </a:cubicBezTo>
                  <a:cubicBezTo>
                    <a:pt x="5" y="2613"/>
                    <a:pt x="4" y="2633"/>
                    <a:pt x="3" y="2653"/>
                  </a:cubicBezTo>
                  <a:cubicBezTo>
                    <a:pt x="2" y="2665"/>
                    <a:pt x="2" y="2676"/>
                    <a:pt x="2" y="2688"/>
                  </a:cubicBezTo>
                  <a:cubicBezTo>
                    <a:pt x="0" y="2693"/>
                    <a:pt x="0" y="2697"/>
                    <a:pt x="0" y="2701"/>
                  </a:cubicBezTo>
                  <a:cubicBezTo>
                    <a:pt x="0" y="2712"/>
                    <a:pt x="0" y="2724"/>
                    <a:pt x="0" y="2736"/>
                  </a:cubicBezTo>
                  <a:cubicBezTo>
                    <a:pt x="0" y="2758"/>
                    <a:pt x="0" y="2780"/>
                    <a:pt x="2" y="2801"/>
                  </a:cubicBezTo>
                  <a:cubicBezTo>
                    <a:pt x="2" y="2808"/>
                    <a:pt x="2" y="2813"/>
                    <a:pt x="3" y="2820"/>
                  </a:cubicBezTo>
                  <a:cubicBezTo>
                    <a:pt x="4" y="2836"/>
                    <a:pt x="4" y="2852"/>
                    <a:pt x="6" y="2867"/>
                  </a:cubicBezTo>
                  <a:cubicBezTo>
                    <a:pt x="7" y="2893"/>
                    <a:pt x="11" y="2918"/>
                    <a:pt x="14" y="2943"/>
                  </a:cubicBezTo>
                  <a:cubicBezTo>
                    <a:pt x="17" y="2968"/>
                    <a:pt x="21" y="2992"/>
                    <a:pt x="25" y="3017"/>
                  </a:cubicBezTo>
                  <a:cubicBezTo>
                    <a:pt x="29" y="3034"/>
                    <a:pt x="32" y="3050"/>
                    <a:pt x="35" y="3067"/>
                  </a:cubicBezTo>
                  <a:cubicBezTo>
                    <a:pt x="38" y="3082"/>
                    <a:pt x="42" y="3099"/>
                    <a:pt x="47" y="3115"/>
                  </a:cubicBezTo>
                  <a:cubicBezTo>
                    <a:pt x="50" y="3130"/>
                    <a:pt x="52" y="3143"/>
                    <a:pt x="57" y="3157"/>
                  </a:cubicBezTo>
                  <a:cubicBezTo>
                    <a:pt x="66" y="3191"/>
                    <a:pt x="76" y="3224"/>
                    <a:pt x="87" y="3258"/>
                  </a:cubicBezTo>
                  <a:cubicBezTo>
                    <a:pt x="93" y="3275"/>
                    <a:pt x="98" y="3292"/>
                    <a:pt x="105" y="3309"/>
                  </a:cubicBezTo>
                  <a:cubicBezTo>
                    <a:pt x="123" y="3356"/>
                    <a:pt x="142" y="3403"/>
                    <a:pt x="166" y="3450"/>
                  </a:cubicBezTo>
                  <a:cubicBezTo>
                    <a:pt x="173" y="3465"/>
                    <a:pt x="181" y="3481"/>
                    <a:pt x="189" y="3497"/>
                  </a:cubicBezTo>
                  <a:cubicBezTo>
                    <a:pt x="204" y="3527"/>
                    <a:pt x="221" y="3558"/>
                    <a:pt x="238" y="3588"/>
                  </a:cubicBezTo>
                  <a:cubicBezTo>
                    <a:pt x="246" y="3604"/>
                    <a:pt x="255" y="3618"/>
                    <a:pt x="265" y="3634"/>
                  </a:cubicBezTo>
                  <a:cubicBezTo>
                    <a:pt x="273" y="3648"/>
                    <a:pt x="282" y="3661"/>
                    <a:pt x="291" y="3675"/>
                  </a:cubicBezTo>
                  <a:cubicBezTo>
                    <a:pt x="299" y="3688"/>
                    <a:pt x="308" y="3702"/>
                    <a:pt x="317" y="3715"/>
                  </a:cubicBezTo>
                  <a:cubicBezTo>
                    <a:pt x="338" y="3747"/>
                    <a:pt x="361" y="3779"/>
                    <a:pt x="384" y="3810"/>
                  </a:cubicBezTo>
                  <a:cubicBezTo>
                    <a:pt x="395" y="3823"/>
                    <a:pt x="405" y="3838"/>
                    <a:pt x="415" y="3850"/>
                  </a:cubicBezTo>
                  <a:cubicBezTo>
                    <a:pt x="428" y="3868"/>
                    <a:pt x="442" y="3885"/>
                    <a:pt x="457" y="3901"/>
                  </a:cubicBezTo>
                  <a:cubicBezTo>
                    <a:pt x="469" y="3918"/>
                    <a:pt x="482" y="3934"/>
                    <a:pt x="496" y="3948"/>
                  </a:cubicBezTo>
                  <a:cubicBezTo>
                    <a:pt x="507" y="3961"/>
                    <a:pt x="517" y="3974"/>
                    <a:pt x="530" y="3987"/>
                  </a:cubicBezTo>
                  <a:cubicBezTo>
                    <a:pt x="544" y="4004"/>
                    <a:pt x="561" y="4022"/>
                    <a:pt x="577" y="4038"/>
                  </a:cubicBezTo>
                  <a:cubicBezTo>
                    <a:pt x="595" y="4058"/>
                    <a:pt x="614" y="4077"/>
                    <a:pt x="633" y="4096"/>
                  </a:cubicBezTo>
                  <a:cubicBezTo>
                    <a:pt x="634" y="4097"/>
                    <a:pt x="636" y="4098"/>
                    <a:pt x="637" y="4099"/>
                  </a:cubicBezTo>
                  <a:cubicBezTo>
                    <a:pt x="655" y="4117"/>
                    <a:pt x="674" y="4135"/>
                    <a:pt x="692" y="4152"/>
                  </a:cubicBezTo>
                  <a:cubicBezTo>
                    <a:pt x="723" y="4183"/>
                    <a:pt x="756" y="4212"/>
                    <a:pt x="790" y="4241"/>
                  </a:cubicBezTo>
                  <a:cubicBezTo>
                    <a:pt x="808" y="4256"/>
                    <a:pt x="826" y="4272"/>
                    <a:pt x="844" y="4286"/>
                  </a:cubicBezTo>
                  <a:cubicBezTo>
                    <a:pt x="856" y="4297"/>
                    <a:pt x="870" y="4308"/>
                    <a:pt x="882" y="4318"/>
                  </a:cubicBezTo>
                  <a:cubicBezTo>
                    <a:pt x="905" y="4336"/>
                    <a:pt x="927" y="4354"/>
                    <a:pt x="950" y="4371"/>
                  </a:cubicBezTo>
                  <a:cubicBezTo>
                    <a:pt x="971" y="4388"/>
                    <a:pt x="994" y="4404"/>
                    <a:pt x="1016" y="4420"/>
                  </a:cubicBezTo>
                  <a:cubicBezTo>
                    <a:pt x="1058" y="4451"/>
                    <a:pt x="1102" y="4481"/>
                    <a:pt x="1146" y="4510"/>
                  </a:cubicBezTo>
                  <a:cubicBezTo>
                    <a:pt x="1163" y="4522"/>
                    <a:pt x="1179" y="4533"/>
                    <a:pt x="1197" y="4544"/>
                  </a:cubicBezTo>
                  <a:cubicBezTo>
                    <a:pt x="1218" y="4558"/>
                    <a:pt x="1238" y="4571"/>
                    <a:pt x="1259" y="4583"/>
                  </a:cubicBezTo>
                  <a:cubicBezTo>
                    <a:pt x="1275" y="4592"/>
                    <a:pt x="1291" y="4603"/>
                    <a:pt x="1307" y="4612"/>
                  </a:cubicBezTo>
                  <a:cubicBezTo>
                    <a:pt x="1331" y="4627"/>
                    <a:pt x="1357" y="4642"/>
                    <a:pt x="1383" y="4658"/>
                  </a:cubicBezTo>
                  <a:cubicBezTo>
                    <a:pt x="1384" y="4659"/>
                    <a:pt x="1387" y="4660"/>
                    <a:pt x="1388" y="4660"/>
                  </a:cubicBezTo>
                  <a:cubicBezTo>
                    <a:pt x="1411" y="4674"/>
                    <a:pt x="1436" y="4688"/>
                    <a:pt x="1461" y="4702"/>
                  </a:cubicBezTo>
                  <a:cubicBezTo>
                    <a:pt x="1489" y="4717"/>
                    <a:pt x="1516" y="4732"/>
                    <a:pt x="1544" y="4747"/>
                  </a:cubicBezTo>
                  <a:cubicBezTo>
                    <a:pt x="1552" y="4750"/>
                    <a:pt x="1559" y="4754"/>
                    <a:pt x="1567" y="4758"/>
                  </a:cubicBezTo>
                  <a:cubicBezTo>
                    <a:pt x="1602" y="4776"/>
                    <a:pt x="1638" y="4794"/>
                    <a:pt x="1674" y="4812"/>
                  </a:cubicBezTo>
                  <a:cubicBezTo>
                    <a:pt x="1677" y="4813"/>
                    <a:pt x="1681" y="4814"/>
                    <a:pt x="1683" y="4817"/>
                  </a:cubicBezTo>
                  <a:cubicBezTo>
                    <a:pt x="1709" y="4829"/>
                    <a:pt x="1733" y="4841"/>
                    <a:pt x="1759" y="4853"/>
                  </a:cubicBezTo>
                  <a:cubicBezTo>
                    <a:pt x="1781" y="4863"/>
                    <a:pt x="1803" y="4873"/>
                    <a:pt x="1826" y="4883"/>
                  </a:cubicBezTo>
                  <a:cubicBezTo>
                    <a:pt x="1845" y="4892"/>
                    <a:pt x="1865" y="4901"/>
                    <a:pt x="1884" y="4909"/>
                  </a:cubicBezTo>
                  <a:cubicBezTo>
                    <a:pt x="1904" y="4918"/>
                    <a:pt x="1924" y="4926"/>
                    <a:pt x="1943" y="4934"/>
                  </a:cubicBezTo>
                  <a:cubicBezTo>
                    <a:pt x="1962" y="4943"/>
                    <a:pt x="1981" y="4951"/>
                    <a:pt x="2001" y="4958"/>
                  </a:cubicBezTo>
                  <a:cubicBezTo>
                    <a:pt x="2021" y="4966"/>
                    <a:pt x="2041" y="4974"/>
                    <a:pt x="2060" y="4982"/>
                  </a:cubicBezTo>
                  <a:cubicBezTo>
                    <a:pt x="2080" y="4990"/>
                    <a:pt x="2099" y="4998"/>
                    <a:pt x="2120" y="5006"/>
                  </a:cubicBezTo>
                  <a:cubicBezTo>
                    <a:pt x="2160" y="5020"/>
                    <a:pt x="2201" y="5036"/>
                    <a:pt x="2241" y="5050"/>
                  </a:cubicBezTo>
                  <a:cubicBezTo>
                    <a:pt x="2247" y="5053"/>
                    <a:pt x="2253" y="5054"/>
                    <a:pt x="2258" y="5056"/>
                  </a:cubicBezTo>
                  <a:cubicBezTo>
                    <a:pt x="2259" y="5058"/>
                    <a:pt x="2260" y="5058"/>
                    <a:pt x="2262" y="5058"/>
                  </a:cubicBezTo>
                  <a:cubicBezTo>
                    <a:pt x="2285" y="5065"/>
                    <a:pt x="2308" y="5074"/>
                    <a:pt x="2331" y="5082"/>
                  </a:cubicBezTo>
                  <a:cubicBezTo>
                    <a:pt x="2355" y="5090"/>
                    <a:pt x="2379" y="5098"/>
                    <a:pt x="2402" y="5106"/>
                  </a:cubicBezTo>
                  <a:cubicBezTo>
                    <a:pt x="2436" y="5117"/>
                    <a:pt x="2470" y="5127"/>
                    <a:pt x="2504" y="5138"/>
                  </a:cubicBezTo>
                  <a:cubicBezTo>
                    <a:pt x="2537" y="5148"/>
                    <a:pt x="2570" y="5158"/>
                    <a:pt x="2604" y="5168"/>
                  </a:cubicBezTo>
                  <a:cubicBezTo>
                    <a:pt x="2605" y="5169"/>
                    <a:pt x="2606" y="5169"/>
                    <a:pt x="2607" y="5169"/>
                  </a:cubicBezTo>
                  <a:cubicBezTo>
                    <a:pt x="2641" y="5179"/>
                    <a:pt x="2676" y="5188"/>
                    <a:pt x="2710" y="5198"/>
                  </a:cubicBezTo>
                  <a:cubicBezTo>
                    <a:pt x="2751" y="5210"/>
                    <a:pt x="2792" y="5221"/>
                    <a:pt x="2835" y="5231"/>
                  </a:cubicBezTo>
                  <a:cubicBezTo>
                    <a:pt x="2864" y="5239"/>
                    <a:pt x="2893" y="5246"/>
                    <a:pt x="2923" y="5253"/>
                  </a:cubicBezTo>
                  <a:cubicBezTo>
                    <a:pt x="2969" y="5265"/>
                    <a:pt x="3016" y="5275"/>
                    <a:pt x="3063" y="5285"/>
                  </a:cubicBezTo>
                  <a:cubicBezTo>
                    <a:pt x="3113" y="5296"/>
                    <a:pt x="3165" y="5308"/>
                    <a:pt x="3215" y="5317"/>
                  </a:cubicBezTo>
                  <a:cubicBezTo>
                    <a:pt x="3245" y="5323"/>
                    <a:pt x="3274" y="5328"/>
                    <a:pt x="3303" y="5333"/>
                  </a:cubicBezTo>
                  <a:cubicBezTo>
                    <a:pt x="3365" y="5346"/>
                    <a:pt x="3427" y="5356"/>
                    <a:pt x="3490" y="5366"/>
                  </a:cubicBezTo>
                  <a:cubicBezTo>
                    <a:pt x="3518" y="5371"/>
                    <a:pt x="3546" y="5375"/>
                    <a:pt x="3575" y="5378"/>
                  </a:cubicBezTo>
                  <a:cubicBezTo>
                    <a:pt x="3642" y="5390"/>
                    <a:pt x="3712" y="5399"/>
                    <a:pt x="3782" y="5407"/>
                  </a:cubicBezTo>
                  <a:cubicBezTo>
                    <a:pt x="3805" y="5410"/>
                    <a:pt x="3828" y="5413"/>
                    <a:pt x="3852" y="5416"/>
                  </a:cubicBezTo>
                  <a:cubicBezTo>
                    <a:pt x="3874" y="5418"/>
                    <a:pt x="3898" y="5420"/>
                    <a:pt x="3921" y="5424"/>
                  </a:cubicBezTo>
                  <a:cubicBezTo>
                    <a:pt x="3966" y="5427"/>
                    <a:pt x="4010" y="5431"/>
                    <a:pt x="4055" y="5436"/>
                  </a:cubicBezTo>
                  <a:cubicBezTo>
                    <a:pt x="4084" y="5438"/>
                    <a:pt x="4112" y="5440"/>
                    <a:pt x="4139" y="5443"/>
                  </a:cubicBezTo>
                  <a:cubicBezTo>
                    <a:pt x="4189" y="5446"/>
                    <a:pt x="4241" y="5449"/>
                    <a:pt x="4293" y="5453"/>
                  </a:cubicBezTo>
                  <a:cubicBezTo>
                    <a:pt x="4294" y="5453"/>
                    <a:pt x="4295" y="5454"/>
                    <a:pt x="4296" y="5454"/>
                  </a:cubicBezTo>
                  <a:cubicBezTo>
                    <a:pt x="4297" y="5454"/>
                    <a:pt x="4298" y="5453"/>
                    <a:pt x="4299" y="5453"/>
                  </a:cubicBezTo>
                  <a:cubicBezTo>
                    <a:pt x="4299" y="5453"/>
                    <a:pt x="4299" y="5454"/>
                    <a:pt x="4300" y="5454"/>
                  </a:cubicBezTo>
                  <a:cubicBezTo>
                    <a:pt x="4300" y="5454"/>
                    <a:pt x="4300" y="5453"/>
                    <a:pt x="4300" y="5453"/>
                  </a:cubicBezTo>
                  <a:cubicBezTo>
                    <a:pt x="4300" y="5453"/>
                    <a:pt x="4301" y="5454"/>
                    <a:pt x="4301" y="5454"/>
                  </a:cubicBezTo>
                  <a:cubicBezTo>
                    <a:pt x="4301" y="5454"/>
                    <a:pt x="4301" y="5453"/>
                    <a:pt x="4301" y="5453"/>
                  </a:cubicBezTo>
                  <a:cubicBezTo>
                    <a:pt x="4301" y="5453"/>
                    <a:pt x="4302" y="5454"/>
                    <a:pt x="4302" y="5454"/>
                  </a:cubicBezTo>
                  <a:cubicBezTo>
                    <a:pt x="4302" y="5454"/>
                    <a:pt x="4302" y="5453"/>
                    <a:pt x="4302" y="5453"/>
                  </a:cubicBezTo>
                  <a:cubicBezTo>
                    <a:pt x="4336" y="5455"/>
                    <a:pt x="4370" y="5457"/>
                    <a:pt x="4404" y="5458"/>
                  </a:cubicBezTo>
                  <a:cubicBezTo>
                    <a:pt x="4433" y="5460"/>
                    <a:pt x="4462" y="5461"/>
                    <a:pt x="4490" y="5462"/>
                  </a:cubicBezTo>
                  <a:cubicBezTo>
                    <a:pt x="4533" y="5464"/>
                    <a:pt x="4577" y="5465"/>
                    <a:pt x="4621" y="5465"/>
                  </a:cubicBezTo>
                  <a:cubicBezTo>
                    <a:pt x="4675" y="5466"/>
                    <a:pt x="4729" y="5467"/>
                    <a:pt x="4784" y="5467"/>
                  </a:cubicBezTo>
                  <a:cubicBezTo>
                    <a:pt x="4818" y="5467"/>
                    <a:pt x="4852" y="5467"/>
                    <a:pt x="4885" y="5465"/>
                  </a:cubicBezTo>
                  <a:cubicBezTo>
                    <a:pt x="4909" y="5465"/>
                    <a:pt x="4933" y="5465"/>
                    <a:pt x="4956" y="5464"/>
                  </a:cubicBezTo>
                  <a:cubicBezTo>
                    <a:pt x="5027" y="5464"/>
                    <a:pt x="5099" y="5462"/>
                    <a:pt x="5170" y="5457"/>
                  </a:cubicBezTo>
                  <a:cubicBezTo>
                    <a:pt x="5220" y="5455"/>
                    <a:pt x="5269" y="5452"/>
                    <a:pt x="5318" y="5449"/>
                  </a:cubicBezTo>
                  <a:cubicBezTo>
                    <a:pt x="5367" y="5446"/>
                    <a:pt x="5417" y="5443"/>
                    <a:pt x="5465" y="5438"/>
                  </a:cubicBezTo>
                  <a:cubicBezTo>
                    <a:pt x="5524" y="5434"/>
                    <a:pt x="5581" y="5428"/>
                    <a:pt x="5639" y="5422"/>
                  </a:cubicBezTo>
                  <a:cubicBezTo>
                    <a:pt x="5696" y="5417"/>
                    <a:pt x="5752" y="5410"/>
                    <a:pt x="5809" y="5403"/>
                  </a:cubicBezTo>
                  <a:cubicBezTo>
                    <a:pt x="5855" y="5396"/>
                    <a:pt x="5901" y="5391"/>
                    <a:pt x="5946" y="5384"/>
                  </a:cubicBezTo>
                  <a:cubicBezTo>
                    <a:pt x="6051" y="5369"/>
                    <a:pt x="6153" y="5353"/>
                    <a:pt x="6253" y="5335"/>
                  </a:cubicBezTo>
                  <a:cubicBezTo>
                    <a:pt x="6303" y="5326"/>
                    <a:pt x="6350" y="5315"/>
                    <a:pt x="6399" y="5306"/>
                  </a:cubicBezTo>
                  <a:cubicBezTo>
                    <a:pt x="6427" y="5301"/>
                    <a:pt x="6456" y="5294"/>
                    <a:pt x="6484" y="5288"/>
                  </a:cubicBezTo>
                  <a:cubicBezTo>
                    <a:pt x="6500" y="5285"/>
                    <a:pt x="6515" y="5282"/>
                    <a:pt x="6530" y="5278"/>
                  </a:cubicBezTo>
                  <a:cubicBezTo>
                    <a:pt x="6534" y="5277"/>
                    <a:pt x="6538" y="5276"/>
                    <a:pt x="6543" y="5275"/>
                  </a:cubicBezTo>
                  <a:cubicBezTo>
                    <a:pt x="6588" y="5265"/>
                    <a:pt x="6633" y="5253"/>
                    <a:pt x="6678" y="5243"/>
                  </a:cubicBezTo>
                  <a:cubicBezTo>
                    <a:pt x="6679" y="5243"/>
                    <a:pt x="6680" y="5242"/>
                    <a:pt x="6681" y="5242"/>
                  </a:cubicBezTo>
                  <a:cubicBezTo>
                    <a:pt x="6724" y="5232"/>
                    <a:pt x="6767" y="5221"/>
                    <a:pt x="6810" y="5208"/>
                  </a:cubicBezTo>
                  <a:cubicBezTo>
                    <a:pt x="6838" y="5202"/>
                    <a:pt x="6867" y="5194"/>
                    <a:pt x="6895" y="5186"/>
                  </a:cubicBezTo>
                  <a:cubicBezTo>
                    <a:pt x="6925" y="5177"/>
                    <a:pt x="6954" y="5169"/>
                    <a:pt x="6983" y="5160"/>
                  </a:cubicBezTo>
                  <a:cubicBezTo>
                    <a:pt x="7043" y="5142"/>
                    <a:pt x="7100" y="5124"/>
                    <a:pt x="7158" y="5105"/>
                  </a:cubicBezTo>
                  <a:cubicBezTo>
                    <a:pt x="7187" y="5096"/>
                    <a:pt x="7215" y="5087"/>
                    <a:pt x="7243" y="5077"/>
                  </a:cubicBezTo>
                  <a:cubicBezTo>
                    <a:pt x="7269" y="5068"/>
                    <a:pt x="7295" y="5060"/>
                    <a:pt x="7321" y="5050"/>
                  </a:cubicBezTo>
                  <a:cubicBezTo>
                    <a:pt x="7367" y="5034"/>
                    <a:pt x="7413" y="5016"/>
                    <a:pt x="7458" y="4998"/>
                  </a:cubicBezTo>
                  <a:cubicBezTo>
                    <a:pt x="7479" y="4990"/>
                    <a:pt x="7499" y="4982"/>
                    <a:pt x="7519" y="4974"/>
                  </a:cubicBezTo>
                  <a:cubicBezTo>
                    <a:pt x="7546" y="4963"/>
                    <a:pt x="7574" y="4952"/>
                    <a:pt x="7601" y="4940"/>
                  </a:cubicBezTo>
                  <a:cubicBezTo>
                    <a:pt x="7649" y="4921"/>
                    <a:pt x="7695" y="4901"/>
                    <a:pt x="7741" y="4881"/>
                  </a:cubicBezTo>
                  <a:cubicBezTo>
                    <a:pt x="7769" y="4867"/>
                    <a:pt x="7796" y="4855"/>
                    <a:pt x="7824" y="4842"/>
                  </a:cubicBezTo>
                  <a:cubicBezTo>
                    <a:pt x="7830" y="4839"/>
                    <a:pt x="7834" y="4837"/>
                    <a:pt x="7840" y="4835"/>
                  </a:cubicBezTo>
                  <a:cubicBezTo>
                    <a:pt x="7870" y="4820"/>
                    <a:pt x="7901" y="4805"/>
                    <a:pt x="7931" y="4790"/>
                  </a:cubicBezTo>
                  <a:cubicBezTo>
                    <a:pt x="7943" y="4784"/>
                    <a:pt x="7954" y="4778"/>
                    <a:pt x="7965" y="4773"/>
                  </a:cubicBezTo>
                  <a:cubicBezTo>
                    <a:pt x="7994" y="4759"/>
                    <a:pt x="8021" y="4743"/>
                    <a:pt x="8050" y="4729"/>
                  </a:cubicBezTo>
                  <a:cubicBezTo>
                    <a:pt x="8079" y="4713"/>
                    <a:pt x="8109" y="4696"/>
                    <a:pt x="8138" y="4679"/>
                  </a:cubicBezTo>
                  <a:cubicBezTo>
                    <a:pt x="8161" y="4667"/>
                    <a:pt x="8184" y="4654"/>
                    <a:pt x="8206" y="4641"/>
                  </a:cubicBezTo>
                  <a:cubicBezTo>
                    <a:pt x="8227" y="4629"/>
                    <a:pt x="8249" y="4616"/>
                    <a:pt x="8270" y="4603"/>
                  </a:cubicBezTo>
                  <a:cubicBezTo>
                    <a:pt x="8303" y="4583"/>
                    <a:pt x="8334" y="4563"/>
                    <a:pt x="8366" y="4543"/>
                  </a:cubicBezTo>
                  <a:cubicBezTo>
                    <a:pt x="8412" y="4514"/>
                    <a:pt x="8456" y="4483"/>
                    <a:pt x="8500" y="4453"/>
                  </a:cubicBezTo>
                  <a:cubicBezTo>
                    <a:pt x="8522" y="4437"/>
                    <a:pt x="8544" y="4421"/>
                    <a:pt x="8565" y="4406"/>
                  </a:cubicBezTo>
                  <a:cubicBezTo>
                    <a:pt x="8604" y="4379"/>
                    <a:pt x="8641" y="4349"/>
                    <a:pt x="8676" y="4321"/>
                  </a:cubicBezTo>
                  <a:cubicBezTo>
                    <a:pt x="8695" y="4305"/>
                    <a:pt x="8713" y="4291"/>
                    <a:pt x="8731" y="4276"/>
                  </a:cubicBezTo>
                  <a:cubicBezTo>
                    <a:pt x="8743" y="4266"/>
                    <a:pt x="8756" y="4256"/>
                    <a:pt x="8768" y="4245"/>
                  </a:cubicBezTo>
                  <a:cubicBezTo>
                    <a:pt x="8785" y="4230"/>
                    <a:pt x="8802" y="4215"/>
                    <a:pt x="8817" y="4201"/>
                  </a:cubicBezTo>
                  <a:cubicBezTo>
                    <a:pt x="8837" y="4184"/>
                    <a:pt x="8855" y="4168"/>
                    <a:pt x="8872" y="4151"/>
                  </a:cubicBezTo>
                  <a:cubicBezTo>
                    <a:pt x="8893" y="4132"/>
                    <a:pt x="8913" y="4113"/>
                    <a:pt x="8932" y="4093"/>
                  </a:cubicBezTo>
                  <a:cubicBezTo>
                    <a:pt x="8954" y="4072"/>
                    <a:pt x="8974" y="4051"/>
                    <a:pt x="8993" y="4029"/>
                  </a:cubicBezTo>
                  <a:cubicBezTo>
                    <a:pt x="9020" y="4002"/>
                    <a:pt x="9045" y="3975"/>
                    <a:pt x="9070" y="3946"/>
                  </a:cubicBezTo>
                  <a:cubicBezTo>
                    <a:pt x="9078" y="3937"/>
                    <a:pt x="9085" y="3928"/>
                    <a:pt x="9093" y="3918"/>
                  </a:cubicBezTo>
                  <a:cubicBezTo>
                    <a:pt x="9101" y="3909"/>
                    <a:pt x="9109" y="3900"/>
                    <a:pt x="9117" y="3890"/>
                  </a:cubicBezTo>
                  <a:cubicBezTo>
                    <a:pt x="9127" y="3879"/>
                    <a:pt x="9136" y="3866"/>
                    <a:pt x="9146" y="3854"/>
                  </a:cubicBezTo>
                  <a:cubicBezTo>
                    <a:pt x="9164" y="3831"/>
                    <a:pt x="9182" y="3808"/>
                    <a:pt x="9199" y="3784"/>
                  </a:cubicBezTo>
                  <a:cubicBezTo>
                    <a:pt x="9216" y="3763"/>
                    <a:pt x="9232" y="3739"/>
                    <a:pt x="9248" y="3716"/>
                  </a:cubicBezTo>
                  <a:cubicBezTo>
                    <a:pt x="9257" y="3702"/>
                    <a:pt x="9266" y="3688"/>
                    <a:pt x="9275" y="3675"/>
                  </a:cubicBezTo>
                  <a:cubicBezTo>
                    <a:pt x="9284" y="3660"/>
                    <a:pt x="9293" y="3647"/>
                    <a:pt x="9302" y="3632"/>
                  </a:cubicBezTo>
                  <a:cubicBezTo>
                    <a:pt x="9311" y="3617"/>
                    <a:pt x="9319" y="3603"/>
                    <a:pt x="9326" y="3589"/>
                  </a:cubicBezTo>
                  <a:cubicBezTo>
                    <a:pt x="9334" y="3577"/>
                    <a:pt x="9341" y="3564"/>
                    <a:pt x="9348" y="3552"/>
                  </a:cubicBezTo>
                  <a:cubicBezTo>
                    <a:pt x="9358" y="3534"/>
                    <a:pt x="9368" y="3515"/>
                    <a:pt x="9377" y="3497"/>
                  </a:cubicBezTo>
                  <a:cubicBezTo>
                    <a:pt x="9384" y="3483"/>
                    <a:pt x="9391" y="3470"/>
                    <a:pt x="9397" y="3456"/>
                  </a:cubicBezTo>
                  <a:cubicBezTo>
                    <a:pt x="9404" y="3442"/>
                    <a:pt x="9410" y="3428"/>
                    <a:pt x="9417" y="3415"/>
                  </a:cubicBezTo>
                  <a:cubicBezTo>
                    <a:pt x="9426" y="3394"/>
                    <a:pt x="9435" y="3375"/>
                    <a:pt x="9442" y="3355"/>
                  </a:cubicBezTo>
                  <a:cubicBezTo>
                    <a:pt x="9448" y="3341"/>
                    <a:pt x="9454" y="3329"/>
                    <a:pt x="9458" y="3316"/>
                  </a:cubicBezTo>
                  <a:cubicBezTo>
                    <a:pt x="9463" y="3302"/>
                    <a:pt x="9468" y="3290"/>
                    <a:pt x="9473" y="3276"/>
                  </a:cubicBezTo>
                  <a:cubicBezTo>
                    <a:pt x="9477" y="3263"/>
                    <a:pt x="9482" y="3250"/>
                    <a:pt x="9485" y="3237"/>
                  </a:cubicBezTo>
                  <a:cubicBezTo>
                    <a:pt x="9490" y="3223"/>
                    <a:pt x="9494" y="3210"/>
                    <a:pt x="9498" y="3196"/>
                  </a:cubicBezTo>
                  <a:cubicBezTo>
                    <a:pt x="9508" y="3167"/>
                    <a:pt x="9516" y="3138"/>
                    <a:pt x="9522" y="3108"/>
                  </a:cubicBezTo>
                  <a:cubicBezTo>
                    <a:pt x="9525" y="3099"/>
                    <a:pt x="9527" y="3090"/>
                    <a:pt x="9529" y="3081"/>
                  </a:cubicBezTo>
                  <a:cubicBezTo>
                    <a:pt x="9531" y="3068"/>
                    <a:pt x="9535" y="3053"/>
                    <a:pt x="9537" y="3040"/>
                  </a:cubicBezTo>
                  <a:cubicBezTo>
                    <a:pt x="9540" y="3025"/>
                    <a:pt x="9543" y="3012"/>
                    <a:pt x="9545" y="2998"/>
                  </a:cubicBezTo>
                  <a:cubicBezTo>
                    <a:pt x="9548" y="2979"/>
                    <a:pt x="9552" y="2961"/>
                    <a:pt x="9554" y="2942"/>
                  </a:cubicBezTo>
                  <a:cubicBezTo>
                    <a:pt x="9556" y="2924"/>
                    <a:pt x="9558" y="2906"/>
                    <a:pt x="9560" y="2887"/>
                  </a:cubicBezTo>
                  <a:cubicBezTo>
                    <a:pt x="9563" y="2857"/>
                    <a:pt x="9565" y="2828"/>
                    <a:pt x="9566" y="2799"/>
                  </a:cubicBezTo>
                  <a:cubicBezTo>
                    <a:pt x="9567" y="2776"/>
                    <a:pt x="9567" y="2754"/>
                    <a:pt x="9567" y="2731"/>
                  </a:cubicBezTo>
                  <a:cubicBezTo>
                    <a:pt x="9569" y="2719"/>
                    <a:pt x="9569" y="2707"/>
                    <a:pt x="9567" y="2696"/>
                  </a:cubicBezTo>
                  <a:cubicBezTo>
                    <a:pt x="9567" y="2662"/>
                    <a:pt x="9565" y="2629"/>
                    <a:pt x="9562" y="2595"/>
                  </a:cubicBezTo>
                  <a:cubicBezTo>
                    <a:pt x="9561" y="2581"/>
                    <a:pt x="9560" y="2566"/>
                    <a:pt x="9557" y="2552"/>
                  </a:cubicBezTo>
                  <a:cubicBezTo>
                    <a:pt x="9555" y="2530"/>
                    <a:pt x="9553" y="2509"/>
                    <a:pt x="9549" y="2488"/>
                  </a:cubicBezTo>
                  <a:cubicBezTo>
                    <a:pt x="9548" y="2480"/>
                    <a:pt x="9547" y="2472"/>
                    <a:pt x="9546" y="2464"/>
                  </a:cubicBezTo>
                  <a:cubicBezTo>
                    <a:pt x="9545" y="2460"/>
                    <a:pt x="9544" y="2455"/>
                    <a:pt x="9543" y="2451"/>
                  </a:cubicBezTo>
                  <a:cubicBezTo>
                    <a:pt x="9542" y="2442"/>
                    <a:pt x="9540" y="2433"/>
                    <a:pt x="9538" y="2425"/>
                  </a:cubicBezTo>
                  <a:cubicBezTo>
                    <a:pt x="9535" y="2408"/>
                    <a:pt x="9531" y="2392"/>
                    <a:pt x="9528" y="2378"/>
                  </a:cubicBezTo>
                  <a:cubicBezTo>
                    <a:pt x="9524" y="2357"/>
                    <a:pt x="9519" y="2338"/>
                    <a:pt x="9513" y="2319"/>
                  </a:cubicBezTo>
                  <a:cubicBezTo>
                    <a:pt x="9511" y="2307"/>
                    <a:pt x="9508" y="2294"/>
                    <a:pt x="9503" y="2282"/>
                  </a:cubicBezTo>
                  <a:cubicBezTo>
                    <a:pt x="9502" y="2275"/>
                    <a:pt x="9500" y="2268"/>
                    <a:pt x="9498" y="2262"/>
                  </a:cubicBezTo>
                  <a:cubicBezTo>
                    <a:pt x="9493" y="2247"/>
                    <a:pt x="9489" y="2233"/>
                    <a:pt x="9484" y="2220"/>
                  </a:cubicBezTo>
                  <a:cubicBezTo>
                    <a:pt x="9478" y="2204"/>
                    <a:pt x="9474" y="2188"/>
                    <a:pt x="9468" y="2174"/>
                  </a:cubicBezTo>
                  <a:cubicBezTo>
                    <a:pt x="9467" y="2169"/>
                    <a:pt x="9465" y="2165"/>
                    <a:pt x="9464" y="2161"/>
                  </a:cubicBezTo>
                  <a:cubicBezTo>
                    <a:pt x="9460" y="2153"/>
                    <a:pt x="9458" y="2147"/>
                    <a:pt x="9455" y="2139"/>
                  </a:cubicBezTo>
                  <a:cubicBezTo>
                    <a:pt x="9439" y="2096"/>
                    <a:pt x="9421" y="2054"/>
                    <a:pt x="9401" y="2012"/>
                  </a:cubicBezTo>
                  <a:cubicBezTo>
                    <a:pt x="9394" y="1998"/>
                    <a:pt x="9387" y="1986"/>
                    <a:pt x="9381" y="1971"/>
                  </a:cubicBezTo>
                  <a:cubicBezTo>
                    <a:pt x="9374" y="1959"/>
                    <a:pt x="9367" y="1944"/>
                    <a:pt x="9360" y="1932"/>
                  </a:cubicBezTo>
                  <a:cubicBezTo>
                    <a:pt x="9353" y="1918"/>
                    <a:pt x="9346" y="1905"/>
                    <a:pt x="9339" y="1892"/>
                  </a:cubicBezTo>
                  <a:cubicBezTo>
                    <a:pt x="9321" y="1861"/>
                    <a:pt x="9302" y="1829"/>
                    <a:pt x="9281" y="1798"/>
                  </a:cubicBezTo>
                  <a:cubicBezTo>
                    <a:pt x="9262" y="1767"/>
                    <a:pt x="9241" y="1736"/>
                    <a:pt x="9219" y="1705"/>
                  </a:cubicBezTo>
                  <a:cubicBezTo>
                    <a:pt x="9201" y="1679"/>
                    <a:pt x="9182" y="1655"/>
                    <a:pt x="9163" y="1630"/>
                  </a:cubicBezTo>
                  <a:cubicBezTo>
                    <a:pt x="9154" y="1617"/>
                    <a:pt x="9144" y="1604"/>
                    <a:pt x="9134" y="1593"/>
                  </a:cubicBezTo>
                  <a:cubicBezTo>
                    <a:pt x="9108" y="1560"/>
                    <a:pt x="9081" y="1527"/>
                    <a:pt x="9053" y="1496"/>
                  </a:cubicBezTo>
                  <a:lnTo>
                    <a:pt x="9053" y="3549"/>
                  </a:lnTo>
                  <a:cubicBezTo>
                    <a:pt x="9053" y="3606"/>
                    <a:pt x="9016" y="3653"/>
                    <a:pt x="8969" y="3653"/>
                  </a:cubicBezTo>
                  <a:lnTo>
                    <a:pt x="8968" y="3653"/>
                  </a:lnTo>
                  <a:cubicBezTo>
                    <a:pt x="8922" y="3653"/>
                    <a:pt x="8885" y="3606"/>
                    <a:pt x="8885" y="3549"/>
                  </a:cubicBezTo>
                  <a:lnTo>
                    <a:pt x="8885" y="1322"/>
                  </a:lnTo>
                  <a:cubicBezTo>
                    <a:pt x="8879" y="1317"/>
                    <a:pt x="8874" y="1311"/>
                    <a:pt x="8868" y="1307"/>
                  </a:cubicBezTo>
                  <a:lnTo>
                    <a:pt x="8826" y="1270"/>
                  </a:lnTo>
                  <a:cubicBezTo>
                    <a:pt x="8780" y="1228"/>
                    <a:pt x="8733" y="1187"/>
                    <a:pt x="8683" y="1148"/>
                  </a:cubicBezTo>
                  <a:cubicBezTo>
                    <a:pt x="8662" y="1130"/>
                    <a:pt x="8640" y="1113"/>
                    <a:pt x="8618" y="1096"/>
                  </a:cubicBezTo>
                  <a:cubicBezTo>
                    <a:pt x="8595" y="1078"/>
                    <a:pt x="8570" y="1060"/>
                    <a:pt x="8546" y="1043"/>
                  </a:cubicBezTo>
                  <a:cubicBezTo>
                    <a:pt x="8418" y="949"/>
                    <a:pt x="8278" y="861"/>
                    <a:pt x="8131" y="779"/>
                  </a:cubicBezTo>
                  <a:cubicBezTo>
                    <a:pt x="8090" y="756"/>
                    <a:pt x="8048" y="733"/>
                    <a:pt x="8007" y="711"/>
                  </a:cubicBezTo>
                  <a:cubicBezTo>
                    <a:pt x="7990" y="703"/>
                    <a:pt x="7974" y="694"/>
                    <a:pt x="7957" y="686"/>
                  </a:cubicBezTo>
                  <a:cubicBezTo>
                    <a:pt x="7944" y="679"/>
                    <a:pt x="7929" y="672"/>
                    <a:pt x="7914" y="665"/>
                  </a:cubicBezTo>
                  <a:cubicBezTo>
                    <a:pt x="7885" y="650"/>
                    <a:pt x="7856" y="637"/>
                    <a:pt x="7827" y="622"/>
                  </a:cubicBezTo>
                  <a:cubicBezTo>
                    <a:pt x="7757" y="589"/>
                    <a:pt x="7685" y="558"/>
                    <a:pt x="7610" y="526"/>
                  </a:cubicBezTo>
                  <a:cubicBezTo>
                    <a:pt x="7565" y="507"/>
                    <a:pt x="7518" y="489"/>
                    <a:pt x="7471" y="470"/>
                  </a:cubicBezTo>
                  <a:cubicBezTo>
                    <a:pt x="7467" y="468"/>
                    <a:pt x="7463" y="467"/>
                    <a:pt x="7458" y="465"/>
                  </a:cubicBezTo>
                  <a:cubicBezTo>
                    <a:pt x="7427" y="453"/>
                    <a:pt x="7394" y="441"/>
                    <a:pt x="7363" y="428"/>
                  </a:cubicBezTo>
                  <a:cubicBezTo>
                    <a:pt x="7330" y="417"/>
                    <a:pt x="7297" y="406"/>
                    <a:pt x="7265" y="395"/>
                  </a:cubicBezTo>
                  <a:cubicBezTo>
                    <a:pt x="7237" y="384"/>
                    <a:pt x="7209" y="375"/>
                    <a:pt x="7181" y="366"/>
                  </a:cubicBezTo>
                  <a:cubicBezTo>
                    <a:pt x="7176" y="364"/>
                    <a:pt x="7170" y="362"/>
                    <a:pt x="7164" y="361"/>
                  </a:cubicBezTo>
                  <a:cubicBezTo>
                    <a:pt x="7132" y="350"/>
                    <a:pt x="7098" y="338"/>
                    <a:pt x="7064" y="328"/>
                  </a:cubicBezTo>
                  <a:cubicBezTo>
                    <a:pt x="7016" y="313"/>
                    <a:pt x="6967" y="299"/>
                    <a:pt x="6918" y="285"/>
                  </a:cubicBezTo>
                  <a:lnTo>
                    <a:pt x="6918" y="1137"/>
                  </a:lnTo>
                  <a:lnTo>
                    <a:pt x="6918" y="1164"/>
                  </a:lnTo>
                  <a:cubicBezTo>
                    <a:pt x="6918" y="1221"/>
                    <a:pt x="6881" y="1268"/>
                    <a:pt x="6836" y="1268"/>
                  </a:cubicBezTo>
                  <a:lnTo>
                    <a:pt x="6833" y="1268"/>
                  </a:lnTo>
                  <a:cubicBezTo>
                    <a:pt x="6787" y="1268"/>
                    <a:pt x="6750" y="1221"/>
                    <a:pt x="6750" y="1164"/>
                  </a:cubicBezTo>
                  <a:lnTo>
                    <a:pt x="6750" y="240"/>
                  </a:lnTo>
                  <a:cubicBezTo>
                    <a:pt x="6722" y="232"/>
                    <a:pt x="6694" y="226"/>
                    <a:pt x="6664" y="218"/>
                  </a:cubicBezTo>
                  <a:cubicBezTo>
                    <a:pt x="6657" y="217"/>
                    <a:pt x="6650" y="214"/>
                    <a:pt x="6643" y="213"/>
                  </a:cubicBezTo>
                  <a:cubicBezTo>
                    <a:pt x="6608" y="204"/>
                    <a:pt x="6573" y="196"/>
                    <a:pt x="6538" y="188"/>
                  </a:cubicBezTo>
                  <a:cubicBezTo>
                    <a:pt x="6482" y="176"/>
                    <a:pt x="6426" y="164"/>
                    <a:pt x="6368" y="152"/>
                  </a:cubicBezTo>
                  <a:cubicBezTo>
                    <a:pt x="6324" y="143"/>
                    <a:pt x="6279" y="136"/>
                    <a:pt x="6235" y="127"/>
                  </a:cubicBezTo>
                  <a:cubicBezTo>
                    <a:pt x="6190" y="120"/>
                    <a:pt x="6145" y="112"/>
                    <a:pt x="6099" y="104"/>
                  </a:cubicBezTo>
                  <a:cubicBezTo>
                    <a:pt x="6067" y="98"/>
                    <a:pt x="6034" y="94"/>
                    <a:pt x="6002" y="89"/>
                  </a:cubicBezTo>
                  <a:cubicBezTo>
                    <a:pt x="5996" y="88"/>
                    <a:pt x="5989" y="86"/>
                    <a:pt x="5983" y="86"/>
                  </a:cubicBezTo>
                  <a:cubicBezTo>
                    <a:pt x="5926" y="78"/>
                    <a:pt x="5868" y="70"/>
                    <a:pt x="5811" y="62"/>
                  </a:cubicBezTo>
                  <a:cubicBezTo>
                    <a:pt x="5791" y="60"/>
                    <a:pt x="5769" y="58"/>
                    <a:pt x="5748" y="54"/>
                  </a:cubicBezTo>
                  <a:cubicBezTo>
                    <a:pt x="5726" y="52"/>
                    <a:pt x="5704" y="50"/>
                    <a:pt x="5681" y="48"/>
                  </a:cubicBezTo>
                  <a:cubicBezTo>
                    <a:pt x="5651" y="44"/>
                    <a:pt x="5621" y="41"/>
                    <a:pt x="5589" y="39"/>
                  </a:cubicBezTo>
                  <a:cubicBezTo>
                    <a:pt x="5564" y="35"/>
                    <a:pt x="5538" y="33"/>
                    <a:pt x="5513" y="31"/>
                  </a:cubicBezTo>
                  <a:cubicBezTo>
                    <a:pt x="5437" y="24"/>
                    <a:pt x="5360" y="20"/>
                    <a:pt x="5284" y="15"/>
                  </a:cubicBezTo>
                  <a:cubicBezTo>
                    <a:pt x="5175" y="8"/>
                    <a:pt x="5065" y="4"/>
                    <a:pt x="4953" y="2"/>
                  </a:cubicBezTo>
                  <a:lnTo>
                    <a:pt x="4953" y="2"/>
                  </a:lnTo>
                  <a:lnTo>
                    <a:pt x="4953" y="2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71;p33">
              <a:extLst>
                <a:ext uri="{FF2B5EF4-FFF2-40B4-BE49-F238E27FC236}">
                  <a16:creationId xmlns:a16="http://schemas.microsoft.com/office/drawing/2014/main" id="{2BF77816-7338-4B8D-97EA-2FA8B8617204}"/>
                </a:ext>
              </a:extLst>
            </p:cNvPr>
            <p:cNvSpPr/>
            <p:nvPr/>
          </p:nvSpPr>
          <p:spPr>
            <a:xfrm>
              <a:off x="6130082" y="2509639"/>
              <a:ext cx="183" cy="92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lnTo>
                    <a:pt x="2" y="1"/>
                  </a:lnTo>
                  <a:cubicBezTo>
                    <a:pt x="2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6F0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72;p33">
              <a:extLst>
                <a:ext uri="{FF2B5EF4-FFF2-40B4-BE49-F238E27FC236}">
                  <a16:creationId xmlns:a16="http://schemas.microsoft.com/office/drawing/2014/main" id="{FBDBEA05-6EFF-4CBC-A549-66AE0D2FA8FE}"/>
                </a:ext>
              </a:extLst>
            </p:cNvPr>
            <p:cNvSpPr/>
            <p:nvPr/>
          </p:nvSpPr>
          <p:spPr>
            <a:xfrm>
              <a:off x="5956879" y="2507625"/>
              <a:ext cx="217139" cy="173839"/>
            </a:xfrm>
            <a:custGeom>
              <a:avLst/>
              <a:gdLst/>
              <a:ahLst/>
              <a:cxnLst/>
              <a:rect l="l" t="t" r="r" b="b"/>
              <a:pathLst>
                <a:path w="2372" h="1899" extrusionOk="0">
                  <a:moveTo>
                    <a:pt x="1726" y="0"/>
                  </a:moveTo>
                  <a:lnTo>
                    <a:pt x="1" y="248"/>
                  </a:lnTo>
                  <a:lnTo>
                    <a:pt x="1" y="1099"/>
                  </a:lnTo>
                  <a:cubicBezTo>
                    <a:pt x="35" y="1101"/>
                    <a:pt x="68" y="1103"/>
                    <a:pt x="102" y="1105"/>
                  </a:cubicBezTo>
                  <a:cubicBezTo>
                    <a:pt x="136" y="1106"/>
                    <a:pt x="169" y="1108"/>
                    <a:pt x="201" y="1110"/>
                  </a:cubicBezTo>
                  <a:cubicBezTo>
                    <a:pt x="268" y="1115"/>
                    <a:pt x="333" y="1121"/>
                    <a:pt x="397" y="1128"/>
                  </a:cubicBezTo>
                  <a:cubicBezTo>
                    <a:pt x="429" y="1131"/>
                    <a:pt x="461" y="1135"/>
                    <a:pt x="493" y="1139"/>
                  </a:cubicBezTo>
                  <a:cubicBezTo>
                    <a:pt x="525" y="1143"/>
                    <a:pt x="556" y="1148"/>
                    <a:pt x="588" y="1151"/>
                  </a:cubicBezTo>
                  <a:cubicBezTo>
                    <a:pt x="618" y="1155"/>
                    <a:pt x="650" y="1160"/>
                    <a:pt x="680" y="1164"/>
                  </a:cubicBezTo>
                  <a:cubicBezTo>
                    <a:pt x="711" y="1170"/>
                    <a:pt x="742" y="1175"/>
                    <a:pt x="771" y="1180"/>
                  </a:cubicBezTo>
                  <a:cubicBezTo>
                    <a:pt x="833" y="1190"/>
                    <a:pt x="892" y="1202"/>
                    <a:pt x="950" y="1215"/>
                  </a:cubicBezTo>
                  <a:cubicBezTo>
                    <a:pt x="979" y="1222"/>
                    <a:pt x="1008" y="1229"/>
                    <a:pt x="1037" y="1234"/>
                  </a:cubicBezTo>
                  <a:cubicBezTo>
                    <a:pt x="1057" y="1240"/>
                    <a:pt x="1079" y="1244"/>
                    <a:pt x="1100" y="1250"/>
                  </a:cubicBezTo>
                  <a:cubicBezTo>
                    <a:pt x="1111" y="1252"/>
                    <a:pt x="1121" y="1255"/>
                    <a:pt x="1131" y="1258"/>
                  </a:cubicBezTo>
                  <a:cubicBezTo>
                    <a:pt x="1142" y="1260"/>
                    <a:pt x="1153" y="1264"/>
                    <a:pt x="1163" y="1267"/>
                  </a:cubicBezTo>
                  <a:cubicBezTo>
                    <a:pt x="1183" y="1271"/>
                    <a:pt x="1205" y="1277"/>
                    <a:pt x="1225" y="1283"/>
                  </a:cubicBezTo>
                  <a:cubicBezTo>
                    <a:pt x="1253" y="1291"/>
                    <a:pt x="1281" y="1300"/>
                    <a:pt x="1309" y="1307"/>
                  </a:cubicBezTo>
                  <a:cubicBezTo>
                    <a:pt x="1327" y="1313"/>
                    <a:pt x="1345" y="1319"/>
                    <a:pt x="1363" y="1324"/>
                  </a:cubicBezTo>
                  <a:cubicBezTo>
                    <a:pt x="1389" y="1332"/>
                    <a:pt x="1415" y="1341"/>
                    <a:pt x="1441" y="1350"/>
                  </a:cubicBezTo>
                  <a:cubicBezTo>
                    <a:pt x="1467" y="1359"/>
                    <a:pt x="1492" y="1368"/>
                    <a:pt x="1517" y="1377"/>
                  </a:cubicBezTo>
                  <a:cubicBezTo>
                    <a:pt x="1565" y="1395"/>
                    <a:pt x="1611" y="1414"/>
                    <a:pt x="1657" y="1432"/>
                  </a:cubicBezTo>
                  <a:cubicBezTo>
                    <a:pt x="1657" y="1434"/>
                    <a:pt x="1658" y="1435"/>
                    <a:pt x="1660" y="1435"/>
                  </a:cubicBezTo>
                  <a:cubicBezTo>
                    <a:pt x="1693" y="1448"/>
                    <a:pt x="1727" y="1464"/>
                    <a:pt x="1761" y="1480"/>
                  </a:cubicBezTo>
                  <a:cubicBezTo>
                    <a:pt x="1794" y="1496"/>
                    <a:pt x="1825" y="1510"/>
                    <a:pt x="1857" y="1527"/>
                  </a:cubicBezTo>
                  <a:cubicBezTo>
                    <a:pt x="1865" y="1532"/>
                    <a:pt x="1874" y="1536"/>
                    <a:pt x="1881" y="1541"/>
                  </a:cubicBezTo>
                  <a:cubicBezTo>
                    <a:pt x="1910" y="1555"/>
                    <a:pt x="1937" y="1571"/>
                    <a:pt x="1963" y="1587"/>
                  </a:cubicBezTo>
                  <a:cubicBezTo>
                    <a:pt x="1967" y="1589"/>
                    <a:pt x="1972" y="1592"/>
                    <a:pt x="1976" y="1595"/>
                  </a:cubicBezTo>
                  <a:cubicBezTo>
                    <a:pt x="2011" y="1616"/>
                    <a:pt x="2045" y="1637"/>
                    <a:pt x="2076" y="1660"/>
                  </a:cubicBezTo>
                  <a:cubicBezTo>
                    <a:pt x="2078" y="1662"/>
                    <a:pt x="2082" y="1663"/>
                    <a:pt x="2084" y="1666"/>
                  </a:cubicBezTo>
                  <a:cubicBezTo>
                    <a:pt x="2101" y="1678"/>
                    <a:pt x="2118" y="1690"/>
                    <a:pt x="2135" y="1703"/>
                  </a:cubicBezTo>
                  <a:cubicBezTo>
                    <a:pt x="2151" y="1715"/>
                    <a:pt x="2166" y="1727"/>
                    <a:pt x="2181" y="1740"/>
                  </a:cubicBezTo>
                  <a:cubicBezTo>
                    <a:pt x="2197" y="1752"/>
                    <a:pt x="2211" y="1766"/>
                    <a:pt x="2226" y="1779"/>
                  </a:cubicBezTo>
                  <a:cubicBezTo>
                    <a:pt x="2242" y="1794"/>
                    <a:pt x="2258" y="1807"/>
                    <a:pt x="2272" y="1823"/>
                  </a:cubicBezTo>
                  <a:cubicBezTo>
                    <a:pt x="2283" y="1834"/>
                    <a:pt x="2295" y="1846"/>
                    <a:pt x="2306" y="1858"/>
                  </a:cubicBezTo>
                  <a:cubicBezTo>
                    <a:pt x="2317" y="1870"/>
                    <a:pt x="2328" y="1883"/>
                    <a:pt x="2339" y="1896"/>
                  </a:cubicBezTo>
                  <a:lnTo>
                    <a:pt x="2340" y="1896"/>
                  </a:lnTo>
                  <a:cubicBezTo>
                    <a:pt x="2340" y="1898"/>
                    <a:pt x="2341" y="1898"/>
                    <a:pt x="2341" y="1899"/>
                  </a:cubicBezTo>
                  <a:lnTo>
                    <a:pt x="2371" y="1899"/>
                  </a:lnTo>
                  <a:lnTo>
                    <a:pt x="2371" y="1856"/>
                  </a:lnTo>
                  <a:lnTo>
                    <a:pt x="2371" y="1084"/>
                  </a:lnTo>
                  <a:lnTo>
                    <a:pt x="2267" y="141"/>
                  </a:lnTo>
                  <a:cubicBezTo>
                    <a:pt x="2198" y="117"/>
                    <a:pt x="2129" y="94"/>
                    <a:pt x="2059" y="72"/>
                  </a:cubicBezTo>
                  <a:cubicBezTo>
                    <a:pt x="2040" y="67"/>
                    <a:pt x="2021" y="60"/>
                    <a:pt x="2001" y="54"/>
                  </a:cubicBezTo>
                  <a:cubicBezTo>
                    <a:pt x="1982" y="49"/>
                    <a:pt x="1964" y="42"/>
                    <a:pt x="1943" y="37"/>
                  </a:cubicBezTo>
                  <a:cubicBezTo>
                    <a:pt x="1928" y="32"/>
                    <a:pt x="1911" y="27"/>
                    <a:pt x="1894" y="23"/>
                  </a:cubicBezTo>
                  <a:lnTo>
                    <a:pt x="1894" y="49"/>
                  </a:lnTo>
                  <a:cubicBezTo>
                    <a:pt x="1894" y="107"/>
                    <a:pt x="1857" y="154"/>
                    <a:pt x="1810" y="154"/>
                  </a:cubicBezTo>
                  <a:lnTo>
                    <a:pt x="1809" y="154"/>
                  </a:lnTo>
                  <a:cubicBezTo>
                    <a:pt x="1763" y="154"/>
                    <a:pt x="1726" y="107"/>
                    <a:pt x="1726" y="49"/>
                  </a:cubicBezTo>
                  <a:lnTo>
                    <a:pt x="17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73;p33">
              <a:extLst>
                <a:ext uri="{FF2B5EF4-FFF2-40B4-BE49-F238E27FC236}">
                  <a16:creationId xmlns:a16="http://schemas.microsoft.com/office/drawing/2014/main" id="{460A5B80-CA89-4E34-A7DB-711E0661BF4C}"/>
                </a:ext>
              </a:extLst>
            </p:cNvPr>
            <p:cNvSpPr/>
            <p:nvPr/>
          </p:nvSpPr>
          <p:spPr>
            <a:xfrm>
              <a:off x="6109759" y="2426790"/>
              <a:ext cx="27371" cy="103809"/>
            </a:xfrm>
            <a:custGeom>
              <a:avLst/>
              <a:gdLst/>
              <a:ahLst/>
              <a:cxnLst/>
              <a:rect l="l" t="t" r="r" b="b"/>
              <a:pathLst>
                <a:path w="299" h="1134" extrusionOk="0">
                  <a:moveTo>
                    <a:pt x="25" y="0"/>
                  </a:moveTo>
                  <a:lnTo>
                    <a:pt x="1" y="1133"/>
                  </a:lnTo>
                  <a:lnTo>
                    <a:pt x="298" y="1026"/>
                  </a:lnTo>
                  <a:lnTo>
                    <a:pt x="261" y="64"/>
                  </a:lnTo>
                  <a:cubicBezTo>
                    <a:pt x="247" y="61"/>
                    <a:pt x="38" y="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74;p33">
              <a:extLst>
                <a:ext uri="{FF2B5EF4-FFF2-40B4-BE49-F238E27FC236}">
                  <a16:creationId xmlns:a16="http://schemas.microsoft.com/office/drawing/2014/main" id="{1ADF197E-E73F-465A-B92F-7779D1FBCB25}"/>
                </a:ext>
              </a:extLst>
            </p:cNvPr>
            <p:cNvSpPr/>
            <p:nvPr/>
          </p:nvSpPr>
          <p:spPr>
            <a:xfrm>
              <a:off x="5956879" y="2406833"/>
              <a:ext cx="353537" cy="200203"/>
            </a:xfrm>
            <a:custGeom>
              <a:avLst/>
              <a:gdLst/>
              <a:ahLst/>
              <a:cxnLst/>
              <a:rect l="l" t="t" r="r" b="b"/>
              <a:pathLst>
                <a:path w="3862" h="2187" extrusionOk="0">
                  <a:moveTo>
                    <a:pt x="1893" y="1123"/>
                  </a:moveTo>
                  <a:cubicBezTo>
                    <a:pt x="1893" y="1123"/>
                    <a:pt x="1893" y="1123"/>
                    <a:pt x="1893" y="1124"/>
                  </a:cubicBezTo>
                  <a:lnTo>
                    <a:pt x="1894" y="1124"/>
                  </a:lnTo>
                  <a:cubicBezTo>
                    <a:pt x="1894" y="1123"/>
                    <a:pt x="1894" y="1123"/>
                    <a:pt x="1893" y="1123"/>
                  </a:cubicBezTo>
                  <a:close/>
                  <a:moveTo>
                    <a:pt x="260" y="1"/>
                  </a:moveTo>
                  <a:lnTo>
                    <a:pt x="98" y="844"/>
                  </a:lnTo>
                  <a:lnTo>
                    <a:pt x="1" y="1349"/>
                  </a:lnTo>
                  <a:cubicBezTo>
                    <a:pt x="64" y="1351"/>
                    <a:pt x="125" y="1354"/>
                    <a:pt x="187" y="1359"/>
                  </a:cubicBezTo>
                  <a:cubicBezTo>
                    <a:pt x="205" y="1360"/>
                    <a:pt x="223" y="1361"/>
                    <a:pt x="241" y="1363"/>
                  </a:cubicBezTo>
                  <a:cubicBezTo>
                    <a:pt x="273" y="1366"/>
                    <a:pt x="305" y="1368"/>
                    <a:pt x="338" y="1371"/>
                  </a:cubicBezTo>
                  <a:cubicBezTo>
                    <a:pt x="369" y="1375"/>
                    <a:pt x="401" y="1377"/>
                    <a:pt x="432" y="1381"/>
                  </a:cubicBezTo>
                  <a:cubicBezTo>
                    <a:pt x="466" y="1385"/>
                    <a:pt x="498" y="1388"/>
                    <a:pt x="530" y="1393"/>
                  </a:cubicBezTo>
                  <a:cubicBezTo>
                    <a:pt x="547" y="1395"/>
                    <a:pt x="564" y="1397"/>
                    <a:pt x="581" y="1400"/>
                  </a:cubicBezTo>
                  <a:cubicBezTo>
                    <a:pt x="592" y="1402"/>
                    <a:pt x="603" y="1403"/>
                    <a:pt x="615" y="1405"/>
                  </a:cubicBezTo>
                  <a:cubicBezTo>
                    <a:pt x="633" y="1407"/>
                    <a:pt x="651" y="1411"/>
                    <a:pt x="669" y="1413"/>
                  </a:cubicBezTo>
                  <a:cubicBezTo>
                    <a:pt x="673" y="1414"/>
                    <a:pt x="678" y="1414"/>
                    <a:pt x="682" y="1415"/>
                  </a:cubicBezTo>
                  <a:cubicBezTo>
                    <a:pt x="691" y="1416"/>
                    <a:pt x="701" y="1419"/>
                    <a:pt x="711" y="1420"/>
                  </a:cubicBezTo>
                  <a:cubicBezTo>
                    <a:pt x="741" y="1424"/>
                    <a:pt x="771" y="1430"/>
                    <a:pt x="800" y="1436"/>
                  </a:cubicBezTo>
                  <a:cubicBezTo>
                    <a:pt x="859" y="1446"/>
                    <a:pt x="918" y="1457"/>
                    <a:pt x="975" y="1470"/>
                  </a:cubicBezTo>
                  <a:cubicBezTo>
                    <a:pt x="1004" y="1477"/>
                    <a:pt x="1035" y="1484"/>
                    <a:pt x="1064" y="1491"/>
                  </a:cubicBezTo>
                  <a:cubicBezTo>
                    <a:pt x="1088" y="1496"/>
                    <a:pt x="1111" y="1502"/>
                    <a:pt x="1135" y="1509"/>
                  </a:cubicBezTo>
                  <a:cubicBezTo>
                    <a:pt x="1156" y="1514"/>
                    <a:pt x="1178" y="1520"/>
                    <a:pt x="1198" y="1526"/>
                  </a:cubicBezTo>
                  <a:cubicBezTo>
                    <a:pt x="1234" y="1535"/>
                    <a:pt x="1270" y="1546"/>
                    <a:pt x="1305" y="1556"/>
                  </a:cubicBezTo>
                  <a:cubicBezTo>
                    <a:pt x="1333" y="1565"/>
                    <a:pt x="1361" y="1574"/>
                    <a:pt x="1389" y="1583"/>
                  </a:cubicBezTo>
                  <a:cubicBezTo>
                    <a:pt x="1416" y="1592"/>
                    <a:pt x="1443" y="1601"/>
                    <a:pt x="1470" y="1611"/>
                  </a:cubicBezTo>
                  <a:cubicBezTo>
                    <a:pt x="1491" y="1618"/>
                    <a:pt x="1511" y="1625"/>
                    <a:pt x="1531" y="1633"/>
                  </a:cubicBezTo>
                  <a:cubicBezTo>
                    <a:pt x="1553" y="1640"/>
                    <a:pt x="1574" y="1649"/>
                    <a:pt x="1594" y="1657"/>
                  </a:cubicBezTo>
                  <a:cubicBezTo>
                    <a:pt x="1617" y="1666"/>
                    <a:pt x="1639" y="1675"/>
                    <a:pt x="1662" y="1686"/>
                  </a:cubicBezTo>
                  <a:cubicBezTo>
                    <a:pt x="1680" y="1692"/>
                    <a:pt x="1697" y="1700"/>
                    <a:pt x="1715" y="1709"/>
                  </a:cubicBezTo>
                  <a:cubicBezTo>
                    <a:pt x="1732" y="1716"/>
                    <a:pt x="1749" y="1724"/>
                    <a:pt x="1765" y="1732"/>
                  </a:cubicBezTo>
                  <a:cubicBezTo>
                    <a:pt x="1789" y="1743"/>
                    <a:pt x="1810" y="1753"/>
                    <a:pt x="1832" y="1764"/>
                  </a:cubicBezTo>
                  <a:cubicBezTo>
                    <a:pt x="1853" y="1776"/>
                    <a:pt x="1875" y="1787"/>
                    <a:pt x="1896" y="1798"/>
                  </a:cubicBezTo>
                  <a:cubicBezTo>
                    <a:pt x="1916" y="1809"/>
                    <a:pt x="1937" y="1822"/>
                    <a:pt x="1957" y="1833"/>
                  </a:cubicBezTo>
                  <a:cubicBezTo>
                    <a:pt x="1977" y="1845"/>
                    <a:pt x="1996" y="1857"/>
                    <a:pt x="2014" y="1869"/>
                  </a:cubicBezTo>
                  <a:cubicBezTo>
                    <a:pt x="2033" y="1881"/>
                    <a:pt x="2053" y="1894"/>
                    <a:pt x="2069" y="1906"/>
                  </a:cubicBezTo>
                  <a:cubicBezTo>
                    <a:pt x="2106" y="1931"/>
                    <a:pt x="2139" y="1957"/>
                    <a:pt x="2171" y="1982"/>
                  </a:cubicBezTo>
                  <a:cubicBezTo>
                    <a:pt x="2188" y="1995"/>
                    <a:pt x="2203" y="2009"/>
                    <a:pt x="2218" y="2021"/>
                  </a:cubicBezTo>
                  <a:cubicBezTo>
                    <a:pt x="2233" y="2035"/>
                    <a:pt x="2247" y="2048"/>
                    <a:pt x="2261" y="2062"/>
                  </a:cubicBezTo>
                  <a:cubicBezTo>
                    <a:pt x="2274" y="2075"/>
                    <a:pt x="2288" y="2089"/>
                    <a:pt x="2301" y="2103"/>
                  </a:cubicBezTo>
                  <a:cubicBezTo>
                    <a:pt x="2326" y="2130"/>
                    <a:pt x="2350" y="2158"/>
                    <a:pt x="2371" y="2187"/>
                  </a:cubicBezTo>
                  <a:lnTo>
                    <a:pt x="3655" y="1983"/>
                  </a:lnTo>
                  <a:lnTo>
                    <a:pt x="3861" y="1951"/>
                  </a:lnTo>
                  <a:lnTo>
                    <a:pt x="3861" y="1309"/>
                  </a:lnTo>
                  <a:cubicBezTo>
                    <a:pt x="3855" y="1304"/>
                    <a:pt x="3850" y="1298"/>
                    <a:pt x="3844" y="1294"/>
                  </a:cubicBezTo>
                  <a:cubicBezTo>
                    <a:pt x="3831" y="1281"/>
                    <a:pt x="3817" y="1269"/>
                    <a:pt x="3804" y="1257"/>
                  </a:cubicBezTo>
                  <a:cubicBezTo>
                    <a:pt x="3757" y="1215"/>
                    <a:pt x="3709" y="1174"/>
                    <a:pt x="3659" y="1134"/>
                  </a:cubicBezTo>
                  <a:cubicBezTo>
                    <a:pt x="3638" y="1117"/>
                    <a:pt x="3616" y="1100"/>
                    <a:pt x="3594" y="1083"/>
                  </a:cubicBezTo>
                  <a:cubicBezTo>
                    <a:pt x="3571" y="1065"/>
                    <a:pt x="3546" y="1047"/>
                    <a:pt x="3522" y="1030"/>
                  </a:cubicBezTo>
                  <a:cubicBezTo>
                    <a:pt x="3394" y="936"/>
                    <a:pt x="3254" y="848"/>
                    <a:pt x="3107" y="766"/>
                  </a:cubicBezTo>
                  <a:cubicBezTo>
                    <a:pt x="3066" y="742"/>
                    <a:pt x="3024" y="719"/>
                    <a:pt x="2983" y="698"/>
                  </a:cubicBezTo>
                  <a:cubicBezTo>
                    <a:pt x="2966" y="690"/>
                    <a:pt x="2950" y="681"/>
                    <a:pt x="2934" y="673"/>
                  </a:cubicBezTo>
                  <a:cubicBezTo>
                    <a:pt x="2920" y="666"/>
                    <a:pt x="2905" y="659"/>
                    <a:pt x="2890" y="652"/>
                  </a:cubicBezTo>
                  <a:cubicBezTo>
                    <a:pt x="2861" y="637"/>
                    <a:pt x="2833" y="623"/>
                    <a:pt x="2803" y="609"/>
                  </a:cubicBezTo>
                  <a:cubicBezTo>
                    <a:pt x="2733" y="575"/>
                    <a:pt x="2661" y="544"/>
                    <a:pt x="2586" y="513"/>
                  </a:cubicBezTo>
                  <a:cubicBezTo>
                    <a:pt x="2541" y="494"/>
                    <a:pt x="2494" y="475"/>
                    <a:pt x="2448" y="457"/>
                  </a:cubicBezTo>
                  <a:cubicBezTo>
                    <a:pt x="2443" y="455"/>
                    <a:pt x="2439" y="454"/>
                    <a:pt x="2434" y="452"/>
                  </a:cubicBezTo>
                  <a:cubicBezTo>
                    <a:pt x="2403" y="440"/>
                    <a:pt x="2370" y="428"/>
                    <a:pt x="2339" y="415"/>
                  </a:cubicBezTo>
                  <a:cubicBezTo>
                    <a:pt x="2306" y="404"/>
                    <a:pt x="2273" y="393"/>
                    <a:pt x="2241" y="382"/>
                  </a:cubicBezTo>
                  <a:cubicBezTo>
                    <a:pt x="2214" y="371"/>
                    <a:pt x="2185" y="362"/>
                    <a:pt x="2157" y="353"/>
                  </a:cubicBezTo>
                  <a:cubicBezTo>
                    <a:pt x="2152" y="351"/>
                    <a:pt x="2147" y="349"/>
                    <a:pt x="2142" y="348"/>
                  </a:cubicBezTo>
                  <a:cubicBezTo>
                    <a:pt x="2108" y="337"/>
                    <a:pt x="2074" y="325"/>
                    <a:pt x="2040" y="315"/>
                  </a:cubicBezTo>
                  <a:cubicBezTo>
                    <a:pt x="1992" y="300"/>
                    <a:pt x="1943" y="286"/>
                    <a:pt x="1894" y="272"/>
                  </a:cubicBezTo>
                  <a:lnTo>
                    <a:pt x="1894" y="1124"/>
                  </a:lnTo>
                  <a:lnTo>
                    <a:pt x="1894" y="1150"/>
                  </a:lnTo>
                  <a:cubicBezTo>
                    <a:pt x="1894" y="1208"/>
                    <a:pt x="1857" y="1255"/>
                    <a:pt x="1812" y="1255"/>
                  </a:cubicBezTo>
                  <a:lnTo>
                    <a:pt x="1809" y="1255"/>
                  </a:lnTo>
                  <a:cubicBezTo>
                    <a:pt x="1763" y="1255"/>
                    <a:pt x="1726" y="1208"/>
                    <a:pt x="1726" y="1151"/>
                  </a:cubicBezTo>
                  <a:lnTo>
                    <a:pt x="1726" y="226"/>
                  </a:lnTo>
                  <a:cubicBezTo>
                    <a:pt x="1698" y="219"/>
                    <a:pt x="1670" y="213"/>
                    <a:pt x="1640" y="205"/>
                  </a:cubicBezTo>
                  <a:cubicBezTo>
                    <a:pt x="1633" y="204"/>
                    <a:pt x="1626" y="201"/>
                    <a:pt x="1619" y="199"/>
                  </a:cubicBezTo>
                  <a:cubicBezTo>
                    <a:pt x="1584" y="191"/>
                    <a:pt x="1549" y="183"/>
                    <a:pt x="1514" y="175"/>
                  </a:cubicBezTo>
                  <a:cubicBezTo>
                    <a:pt x="1458" y="163"/>
                    <a:pt x="1402" y="151"/>
                    <a:pt x="1344" y="139"/>
                  </a:cubicBezTo>
                  <a:cubicBezTo>
                    <a:pt x="1300" y="130"/>
                    <a:pt x="1255" y="123"/>
                    <a:pt x="1211" y="114"/>
                  </a:cubicBezTo>
                  <a:cubicBezTo>
                    <a:pt x="1166" y="106"/>
                    <a:pt x="1121" y="99"/>
                    <a:pt x="1075" y="91"/>
                  </a:cubicBezTo>
                  <a:cubicBezTo>
                    <a:pt x="1043" y="85"/>
                    <a:pt x="1010" y="81"/>
                    <a:pt x="978" y="75"/>
                  </a:cubicBezTo>
                  <a:cubicBezTo>
                    <a:pt x="972" y="74"/>
                    <a:pt x="965" y="73"/>
                    <a:pt x="959" y="73"/>
                  </a:cubicBezTo>
                  <a:cubicBezTo>
                    <a:pt x="902" y="64"/>
                    <a:pt x="844" y="57"/>
                    <a:pt x="787" y="49"/>
                  </a:cubicBezTo>
                  <a:cubicBezTo>
                    <a:pt x="767" y="47"/>
                    <a:pt x="745" y="44"/>
                    <a:pt x="724" y="41"/>
                  </a:cubicBezTo>
                  <a:cubicBezTo>
                    <a:pt x="702" y="39"/>
                    <a:pt x="680" y="37"/>
                    <a:pt x="657" y="35"/>
                  </a:cubicBezTo>
                  <a:cubicBezTo>
                    <a:pt x="627" y="31"/>
                    <a:pt x="597" y="28"/>
                    <a:pt x="565" y="25"/>
                  </a:cubicBezTo>
                  <a:cubicBezTo>
                    <a:pt x="540" y="22"/>
                    <a:pt x="514" y="20"/>
                    <a:pt x="489" y="18"/>
                  </a:cubicBezTo>
                  <a:cubicBezTo>
                    <a:pt x="413" y="11"/>
                    <a:pt x="336" y="5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75;p33">
              <a:extLst>
                <a:ext uri="{FF2B5EF4-FFF2-40B4-BE49-F238E27FC236}">
                  <a16:creationId xmlns:a16="http://schemas.microsoft.com/office/drawing/2014/main" id="{6CEE9D09-738F-4DE4-93F3-7FA7BDACD6B1}"/>
                </a:ext>
              </a:extLst>
            </p:cNvPr>
            <p:cNvSpPr/>
            <p:nvPr/>
          </p:nvSpPr>
          <p:spPr>
            <a:xfrm>
              <a:off x="6306581" y="2525201"/>
              <a:ext cx="22062" cy="60784"/>
            </a:xfrm>
            <a:custGeom>
              <a:avLst/>
              <a:gdLst/>
              <a:ahLst/>
              <a:cxnLst/>
              <a:rect l="l" t="t" r="r" b="b"/>
              <a:pathLst>
                <a:path w="241" h="664" extrusionOk="0">
                  <a:moveTo>
                    <a:pt x="24" y="1"/>
                  </a:moveTo>
                  <a:lnTo>
                    <a:pt x="1" y="664"/>
                  </a:lnTo>
                  <a:lnTo>
                    <a:pt x="240" y="627"/>
                  </a:lnTo>
                  <a:lnTo>
                    <a:pt x="228" y="210"/>
                  </a:lnTo>
                  <a:cubicBezTo>
                    <a:pt x="214" y="197"/>
                    <a:pt x="38" y="13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76;p33">
              <a:extLst>
                <a:ext uri="{FF2B5EF4-FFF2-40B4-BE49-F238E27FC236}">
                  <a16:creationId xmlns:a16="http://schemas.microsoft.com/office/drawing/2014/main" id="{12D016D7-82DD-4A55-A218-183DB9344B05}"/>
                </a:ext>
              </a:extLst>
            </p:cNvPr>
            <p:cNvSpPr/>
            <p:nvPr/>
          </p:nvSpPr>
          <p:spPr>
            <a:xfrm>
              <a:off x="6325623" y="2542503"/>
              <a:ext cx="26273" cy="40553"/>
            </a:xfrm>
            <a:custGeom>
              <a:avLst/>
              <a:gdLst/>
              <a:ahLst/>
              <a:cxnLst/>
              <a:rect l="l" t="t" r="r" b="b"/>
              <a:pathLst>
                <a:path w="287" h="443" extrusionOk="0">
                  <a:moveTo>
                    <a:pt x="1" y="1"/>
                  </a:moveTo>
                  <a:lnTo>
                    <a:pt x="1" y="442"/>
                  </a:lnTo>
                  <a:lnTo>
                    <a:pt x="287" y="397"/>
                  </a:lnTo>
                  <a:cubicBezTo>
                    <a:pt x="269" y="366"/>
                    <a:pt x="250" y="334"/>
                    <a:pt x="229" y="303"/>
                  </a:cubicBezTo>
                  <a:cubicBezTo>
                    <a:pt x="210" y="272"/>
                    <a:pt x="190" y="241"/>
                    <a:pt x="167" y="210"/>
                  </a:cubicBezTo>
                  <a:cubicBezTo>
                    <a:pt x="149" y="184"/>
                    <a:pt x="131" y="160"/>
                    <a:pt x="111" y="135"/>
                  </a:cubicBezTo>
                  <a:cubicBezTo>
                    <a:pt x="102" y="121"/>
                    <a:pt x="92" y="109"/>
                    <a:pt x="82" y="98"/>
                  </a:cubicBezTo>
                  <a:cubicBezTo>
                    <a:pt x="56" y="64"/>
                    <a:pt x="29" y="3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77;p33">
              <a:extLst>
                <a:ext uri="{FF2B5EF4-FFF2-40B4-BE49-F238E27FC236}">
                  <a16:creationId xmlns:a16="http://schemas.microsoft.com/office/drawing/2014/main" id="{06002BA6-D916-478F-89E5-8D74561A1AE6}"/>
                </a:ext>
              </a:extLst>
            </p:cNvPr>
            <p:cNvSpPr/>
            <p:nvPr/>
          </p:nvSpPr>
          <p:spPr>
            <a:xfrm>
              <a:off x="6173932" y="2607043"/>
              <a:ext cx="33138" cy="81564"/>
            </a:xfrm>
            <a:custGeom>
              <a:avLst/>
              <a:gdLst/>
              <a:ahLst/>
              <a:cxnLst/>
              <a:rect l="l" t="t" r="r" b="b"/>
              <a:pathLst>
                <a:path w="362" h="891" extrusionOk="0">
                  <a:moveTo>
                    <a:pt x="0" y="1"/>
                  </a:moveTo>
                  <a:lnTo>
                    <a:pt x="0" y="890"/>
                  </a:lnTo>
                  <a:lnTo>
                    <a:pt x="294" y="813"/>
                  </a:lnTo>
                  <a:lnTo>
                    <a:pt x="362" y="1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78;p33">
              <a:extLst>
                <a:ext uri="{FF2B5EF4-FFF2-40B4-BE49-F238E27FC236}">
                  <a16:creationId xmlns:a16="http://schemas.microsoft.com/office/drawing/2014/main" id="{C5D21B18-2A95-4A7F-B2F6-9A06EDC434F8}"/>
                </a:ext>
              </a:extLst>
            </p:cNvPr>
            <p:cNvSpPr/>
            <p:nvPr/>
          </p:nvSpPr>
          <p:spPr>
            <a:xfrm>
              <a:off x="6316285" y="2693278"/>
              <a:ext cx="3570" cy="32315"/>
            </a:xfrm>
            <a:custGeom>
              <a:avLst/>
              <a:gdLst/>
              <a:ahLst/>
              <a:cxnLst/>
              <a:rect l="l" t="t" r="r" b="b"/>
              <a:pathLst>
                <a:path w="39" h="353" extrusionOk="0">
                  <a:moveTo>
                    <a:pt x="39" y="0"/>
                  </a:moveTo>
                  <a:lnTo>
                    <a:pt x="0" y="28"/>
                  </a:lnTo>
                  <a:lnTo>
                    <a:pt x="0" y="353"/>
                  </a:lnTo>
                  <a:lnTo>
                    <a:pt x="39" y="35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AF4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79;p33">
              <a:extLst>
                <a:ext uri="{FF2B5EF4-FFF2-40B4-BE49-F238E27FC236}">
                  <a16:creationId xmlns:a16="http://schemas.microsoft.com/office/drawing/2014/main" id="{836DED7D-580C-48B8-BE3A-E1350EFF423C}"/>
                </a:ext>
              </a:extLst>
            </p:cNvPr>
            <p:cNvSpPr/>
            <p:nvPr/>
          </p:nvSpPr>
          <p:spPr>
            <a:xfrm>
              <a:off x="6028742" y="2655470"/>
              <a:ext cx="344200" cy="322870"/>
            </a:xfrm>
            <a:custGeom>
              <a:avLst/>
              <a:gdLst/>
              <a:ahLst/>
              <a:cxnLst/>
              <a:rect l="l" t="t" r="r" b="b"/>
              <a:pathLst>
                <a:path w="3760" h="3527" extrusionOk="0">
                  <a:moveTo>
                    <a:pt x="3760" y="1"/>
                  </a:moveTo>
                  <a:lnTo>
                    <a:pt x="3245" y="368"/>
                  </a:lnTo>
                  <a:lnTo>
                    <a:pt x="3245" y="820"/>
                  </a:lnTo>
                  <a:cubicBezTo>
                    <a:pt x="3245" y="878"/>
                    <a:pt x="3208" y="925"/>
                    <a:pt x="3162" y="925"/>
                  </a:cubicBezTo>
                  <a:lnTo>
                    <a:pt x="3159" y="925"/>
                  </a:lnTo>
                  <a:cubicBezTo>
                    <a:pt x="3114" y="925"/>
                    <a:pt x="3077" y="878"/>
                    <a:pt x="3077" y="820"/>
                  </a:cubicBezTo>
                  <a:lnTo>
                    <a:pt x="3077" y="487"/>
                  </a:lnTo>
                  <a:lnTo>
                    <a:pt x="1" y="2674"/>
                  </a:lnTo>
                  <a:lnTo>
                    <a:pt x="1" y="3527"/>
                  </a:lnTo>
                  <a:cubicBezTo>
                    <a:pt x="136" y="3510"/>
                    <a:pt x="268" y="3490"/>
                    <a:pt x="398" y="3466"/>
                  </a:cubicBezTo>
                  <a:cubicBezTo>
                    <a:pt x="462" y="3455"/>
                    <a:pt x="527" y="3442"/>
                    <a:pt x="591" y="3429"/>
                  </a:cubicBezTo>
                  <a:cubicBezTo>
                    <a:pt x="662" y="3415"/>
                    <a:pt x="733" y="3398"/>
                    <a:pt x="803" y="3383"/>
                  </a:cubicBezTo>
                  <a:cubicBezTo>
                    <a:pt x="855" y="3370"/>
                    <a:pt x="907" y="3357"/>
                    <a:pt x="959" y="3343"/>
                  </a:cubicBezTo>
                  <a:cubicBezTo>
                    <a:pt x="1044" y="3322"/>
                    <a:pt x="1126" y="3298"/>
                    <a:pt x="1208" y="3272"/>
                  </a:cubicBezTo>
                  <a:cubicBezTo>
                    <a:pt x="1239" y="3263"/>
                    <a:pt x="1269" y="3254"/>
                    <a:pt x="1299" y="3244"/>
                  </a:cubicBezTo>
                  <a:cubicBezTo>
                    <a:pt x="1336" y="3233"/>
                    <a:pt x="1373" y="3222"/>
                    <a:pt x="1409" y="3209"/>
                  </a:cubicBezTo>
                  <a:cubicBezTo>
                    <a:pt x="1467" y="3189"/>
                    <a:pt x="1523" y="3169"/>
                    <a:pt x="1580" y="3148"/>
                  </a:cubicBezTo>
                  <a:cubicBezTo>
                    <a:pt x="1638" y="3127"/>
                    <a:pt x="1694" y="3104"/>
                    <a:pt x="1751" y="3081"/>
                  </a:cubicBezTo>
                  <a:cubicBezTo>
                    <a:pt x="1779" y="3069"/>
                    <a:pt x="1807" y="3058"/>
                    <a:pt x="1834" y="3046"/>
                  </a:cubicBezTo>
                  <a:cubicBezTo>
                    <a:pt x="1875" y="3029"/>
                    <a:pt x="1914" y="3012"/>
                    <a:pt x="1953" y="2994"/>
                  </a:cubicBezTo>
                  <a:cubicBezTo>
                    <a:pt x="1983" y="2981"/>
                    <a:pt x="2012" y="2967"/>
                    <a:pt x="2040" y="2954"/>
                  </a:cubicBezTo>
                  <a:cubicBezTo>
                    <a:pt x="2047" y="2950"/>
                    <a:pt x="2054" y="2948"/>
                    <a:pt x="2059" y="2945"/>
                  </a:cubicBezTo>
                  <a:cubicBezTo>
                    <a:pt x="2077" y="2935"/>
                    <a:pt x="2095" y="2928"/>
                    <a:pt x="2112" y="2919"/>
                  </a:cubicBezTo>
                  <a:cubicBezTo>
                    <a:pt x="2139" y="2905"/>
                    <a:pt x="2165" y="2892"/>
                    <a:pt x="2192" y="2878"/>
                  </a:cubicBezTo>
                  <a:cubicBezTo>
                    <a:pt x="2206" y="2871"/>
                    <a:pt x="2218" y="2865"/>
                    <a:pt x="2230" y="2857"/>
                  </a:cubicBezTo>
                  <a:cubicBezTo>
                    <a:pt x="2243" y="2851"/>
                    <a:pt x="2256" y="2844"/>
                    <a:pt x="2269" y="2836"/>
                  </a:cubicBezTo>
                  <a:cubicBezTo>
                    <a:pt x="2286" y="2827"/>
                    <a:pt x="2304" y="2817"/>
                    <a:pt x="2320" y="2808"/>
                  </a:cubicBezTo>
                  <a:cubicBezTo>
                    <a:pt x="2344" y="2795"/>
                    <a:pt x="2368" y="2781"/>
                    <a:pt x="2391" y="2768"/>
                  </a:cubicBezTo>
                  <a:cubicBezTo>
                    <a:pt x="2411" y="2756"/>
                    <a:pt x="2429" y="2745"/>
                    <a:pt x="2448" y="2734"/>
                  </a:cubicBezTo>
                  <a:cubicBezTo>
                    <a:pt x="2475" y="2718"/>
                    <a:pt x="2503" y="2701"/>
                    <a:pt x="2530" y="2683"/>
                  </a:cubicBezTo>
                  <a:cubicBezTo>
                    <a:pt x="2552" y="2670"/>
                    <a:pt x="2574" y="2655"/>
                    <a:pt x="2595" y="2640"/>
                  </a:cubicBezTo>
                  <a:cubicBezTo>
                    <a:pt x="2619" y="2626"/>
                    <a:pt x="2641" y="2610"/>
                    <a:pt x="2664" y="2594"/>
                  </a:cubicBezTo>
                  <a:cubicBezTo>
                    <a:pt x="2683" y="2582"/>
                    <a:pt x="2701" y="2568"/>
                    <a:pt x="2720" y="2555"/>
                  </a:cubicBezTo>
                  <a:cubicBezTo>
                    <a:pt x="2742" y="2540"/>
                    <a:pt x="2763" y="2523"/>
                    <a:pt x="2783" y="2508"/>
                  </a:cubicBezTo>
                  <a:cubicBezTo>
                    <a:pt x="2813" y="2486"/>
                    <a:pt x="2841" y="2465"/>
                    <a:pt x="2868" y="2443"/>
                  </a:cubicBezTo>
                  <a:cubicBezTo>
                    <a:pt x="2868" y="2442"/>
                    <a:pt x="2869" y="2442"/>
                    <a:pt x="2870" y="2441"/>
                  </a:cubicBezTo>
                  <a:cubicBezTo>
                    <a:pt x="2898" y="2419"/>
                    <a:pt x="2925" y="2396"/>
                    <a:pt x="2952" y="2374"/>
                  </a:cubicBezTo>
                  <a:cubicBezTo>
                    <a:pt x="2970" y="2359"/>
                    <a:pt x="2987" y="2343"/>
                    <a:pt x="3005" y="2327"/>
                  </a:cubicBezTo>
                  <a:cubicBezTo>
                    <a:pt x="3023" y="2312"/>
                    <a:pt x="3041" y="2295"/>
                    <a:pt x="3058" y="2279"/>
                  </a:cubicBezTo>
                  <a:cubicBezTo>
                    <a:pt x="3162" y="2183"/>
                    <a:pt x="3255" y="2082"/>
                    <a:pt x="3336" y="1978"/>
                  </a:cubicBezTo>
                  <a:cubicBezTo>
                    <a:pt x="3353" y="1958"/>
                    <a:pt x="3369" y="1938"/>
                    <a:pt x="3383" y="1918"/>
                  </a:cubicBezTo>
                  <a:cubicBezTo>
                    <a:pt x="3399" y="1897"/>
                    <a:pt x="3414" y="1877"/>
                    <a:pt x="3427" y="1856"/>
                  </a:cubicBezTo>
                  <a:cubicBezTo>
                    <a:pt x="3438" y="1842"/>
                    <a:pt x="3447" y="1829"/>
                    <a:pt x="3456" y="1814"/>
                  </a:cubicBezTo>
                  <a:cubicBezTo>
                    <a:pt x="3462" y="1804"/>
                    <a:pt x="3469" y="1794"/>
                    <a:pt x="3476" y="1784"/>
                  </a:cubicBezTo>
                  <a:cubicBezTo>
                    <a:pt x="3498" y="1748"/>
                    <a:pt x="3520" y="1711"/>
                    <a:pt x="3540" y="1675"/>
                  </a:cubicBezTo>
                  <a:cubicBezTo>
                    <a:pt x="3557" y="1644"/>
                    <a:pt x="3574" y="1612"/>
                    <a:pt x="3588" y="1580"/>
                  </a:cubicBezTo>
                  <a:cubicBezTo>
                    <a:pt x="3595" y="1565"/>
                    <a:pt x="3602" y="1550"/>
                    <a:pt x="3609" y="1536"/>
                  </a:cubicBezTo>
                  <a:cubicBezTo>
                    <a:pt x="3619" y="1514"/>
                    <a:pt x="3628" y="1493"/>
                    <a:pt x="3637" y="1470"/>
                  </a:cubicBezTo>
                  <a:cubicBezTo>
                    <a:pt x="3641" y="1459"/>
                    <a:pt x="3647" y="1448"/>
                    <a:pt x="3650" y="1436"/>
                  </a:cubicBezTo>
                  <a:cubicBezTo>
                    <a:pt x="3655" y="1424"/>
                    <a:pt x="3659" y="1413"/>
                    <a:pt x="3664" y="1401"/>
                  </a:cubicBezTo>
                  <a:cubicBezTo>
                    <a:pt x="3671" y="1380"/>
                    <a:pt x="3678" y="1359"/>
                    <a:pt x="3684" y="1338"/>
                  </a:cubicBezTo>
                  <a:cubicBezTo>
                    <a:pt x="3686" y="1332"/>
                    <a:pt x="3687" y="1327"/>
                    <a:pt x="3689" y="1322"/>
                  </a:cubicBezTo>
                  <a:cubicBezTo>
                    <a:pt x="3694" y="1306"/>
                    <a:pt x="3699" y="1290"/>
                    <a:pt x="3703" y="1275"/>
                  </a:cubicBezTo>
                  <a:cubicBezTo>
                    <a:pt x="3707" y="1259"/>
                    <a:pt x="3711" y="1243"/>
                    <a:pt x="3715" y="1227"/>
                  </a:cubicBezTo>
                  <a:cubicBezTo>
                    <a:pt x="3717" y="1219"/>
                    <a:pt x="3719" y="1210"/>
                    <a:pt x="3720" y="1201"/>
                  </a:cubicBezTo>
                  <a:cubicBezTo>
                    <a:pt x="3726" y="1180"/>
                    <a:pt x="3729" y="1160"/>
                    <a:pt x="3734" y="1138"/>
                  </a:cubicBezTo>
                  <a:cubicBezTo>
                    <a:pt x="3735" y="1133"/>
                    <a:pt x="3736" y="1126"/>
                    <a:pt x="3737" y="1120"/>
                  </a:cubicBezTo>
                  <a:cubicBezTo>
                    <a:pt x="3740" y="1101"/>
                    <a:pt x="3743" y="1082"/>
                    <a:pt x="3745" y="1064"/>
                  </a:cubicBezTo>
                  <a:cubicBezTo>
                    <a:pt x="3747" y="1046"/>
                    <a:pt x="3749" y="1028"/>
                    <a:pt x="3752" y="1010"/>
                  </a:cubicBezTo>
                  <a:cubicBezTo>
                    <a:pt x="3753" y="998"/>
                    <a:pt x="3754" y="986"/>
                    <a:pt x="3754" y="974"/>
                  </a:cubicBezTo>
                  <a:cubicBezTo>
                    <a:pt x="3756" y="959"/>
                    <a:pt x="3757" y="945"/>
                    <a:pt x="3757" y="929"/>
                  </a:cubicBezTo>
                  <a:cubicBezTo>
                    <a:pt x="3757" y="927"/>
                    <a:pt x="3757" y="924"/>
                    <a:pt x="3757" y="921"/>
                  </a:cubicBezTo>
                  <a:cubicBezTo>
                    <a:pt x="3758" y="898"/>
                    <a:pt x="3760" y="876"/>
                    <a:pt x="3760" y="853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80;p33">
              <a:extLst>
                <a:ext uri="{FF2B5EF4-FFF2-40B4-BE49-F238E27FC236}">
                  <a16:creationId xmlns:a16="http://schemas.microsoft.com/office/drawing/2014/main" id="{A0EE5D32-0DC7-4778-AEB1-38DA905EFB67}"/>
                </a:ext>
              </a:extLst>
            </p:cNvPr>
            <p:cNvSpPr/>
            <p:nvPr/>
          </p:nvSpPr>
          <p:spPr>
            <a:xfrm>
              <a:off x="6301729" y="2582509"/>
              <a:ext cx="33596" cy="167706"/>
            </a:xfrm>
            <a:custGeom>
              <a:avLst/>
              <a:gdLst/>
              <a:ahLst/>
              <a:cxnLst/>
              <a:rect l="l" t="t" r="r" b="b"/>
              <a:pathLst>
                <a:path w="367" h="1832" extrusionOk="0">
                  <a:moveTo>
                    <a:pt x="293" y="1"/>
                  </a:moveTo>
                  <a:lnTo>
                    <a:pt x="75" y="35"/>
                  </a:lnTo>
                  <a:lnTo>
                    <a:pt x="1" y="1832"/>
                  </a:lnTo>
                  <a:lnTo>
                    <a:pt x="367" y="1701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81;p33">
              <a:extLst>
                <a:ext uri="{FF2B5EF4-FFF2-40B4-BE49-F238E27FC236}">
                  <a16:creationId xmlns:a16="http://schemas.microsoft.com/office/drawing/2014/main" id="{DF14D18B-01A5-47D3-83EB-5CAB9FE5A439}"/>
                </a:ext>
              </a:extLst>
            </p:cNvPr>
            <p:cNvSpPr/>
            <p:nvPr/>
          </p:nvSpPr>
          <p:spPr>
            <a:xfrm>
              <a:off x="5974730" y="2578755"/>
              <a:ext cx="398210" cy="321497"/>
            </a:xfrm>
            <a:custGeom>
              <a:avLst/>
              <a:gdLst/>
              <a:ahLst/>
              <a:cxnLst/>
              <a:rect l="l" t="t" r="r" b="b"/>
              <a:pathLst>
                <a:path w="4350" h="3512" extrusionOk="0">
                  <a:moveTo>
                    <a:pt x="4120" y="0"/>
                  </a:moveTo>
                  <a:lnTo>
                    <a:pt x="3834" y="46"/>
                  </a:lnTo>
                  <a:lnTo>
                    <a:pt x="3834" y="1657"/>
                  </a:lnTo>
                  <a:cubicBezTo>
                    <a:pt x="3834" y="1715"/>
                    <a:pt x="3797" y="1762"/>
                    <a:pt x="3752" y="1762"/>
                  </a:cubicBezTo>
                  <a:lnTo>
                    <a:pt x="3749" y="1762"/>
                  </a:lnTo>
                  <a:cubicBezTo>
                    <a:pt x="3703" y="1762"/>
                    <a:pt x="3666" y="1715"/>
                    <a:pt x="3666" y="1657"/>
                  </a:cubicBezTo>
                  <a:lnTo>
                    <a:pt x="3666" y="72"/>
                  </a:lnTo>
                  <a:lnTo>
                    <a:pt x="3460" y="105"/>
                  </a:lnTo>
                  <a:lnTo>
                    <a:pt x="2176" y="309"/>
                  </a:lnTo>
                  <a:cubicBezTo>
                    <a:pt x="2188" y="323"/>
                    <a:pt x="2198" y="339"/>
                    <a:pt x="2208" y="354"/>
                  </a:cubicBezTo>
                  <a:cubicBezTo>
                    <a:pt x="2213" y="364"/>
                    <a:pt x="2220" y="374"/>
                    <a:pt x="2225" y="383"/>
                  </a:cubicBezTo>
                  <a:cubicBezTo>
                    <a:pt x="2231" y="393"/>
                    <a:pt x="2236" y="403"/>
                    <a:pt x="2242" y="412"/>
                  </a:cubicBezTo>
                  <a:cubicBezTo>
                    <a:pt x="2252" y="431"/>
                    <a:pt x="2261" y="452"/>
                    <a:pt x="2270" y="472"/>
                  </a:cubicBezTo>
                  <a:cubicBezTo>
                    <a:pt x="2275" y="488"/>
                    <a:pt x="2281" y="503"/>
                    <a:pt x="2287" y="519"/>
                  </a:cubicBezTo>
                  <a:cubicBezTo>
                    <a:pt x="2292" y="537"/>
                    <a:pt x="2297" y="555"/>
                    <a:pt x="2301" y="573"/>
                  </a:cubicBezTo>
                  <a:cubicBezTo>
                    <a:pt x="2304" y="583"/>
                    <a:pt x="2305" y="592"/>
                    <a:pt x="2307" y="603"/>
                  </a:cubicBezTo>
                  <a:cubicBezTo>
                    <a:pt x="2308" y="609"/>
                    <a:pt x="2309" y="616"/>
                    <a:pt x="2309" y="624"/>
                  </a:cubicBezTo>
                  <a:cubicBezTo>
                    <a:pt x="2311" y="636"/>
                    <a:pt x="2313" y="649"/>
                    <a:pt x="2313" y="662"/>
                  </a:cubicBezTo>
                  <a:cubicBezTo>
                    <a:pt x="2314" y="672"/>
                    <a:pt x="2314" y="682"/>
                    <a:pt x="2314" y="693"/>
                  </a:cubicBezTo>
                  <a:cubicBezTo>
                    <a:pt x="2314" y="710"/>
                    <a:pt x="2314" y="725"/>
                    <a:pt x="2311" y="741"/>
                  </a:cubicBezTo>
                  <a:cubicBezTo>
                    <a:pt x="2310" y="753"/>
                    <a:pt x="2309" y="766"/>
                    <a:pt x="2307" y="778"/>
                  </a:cubicBezTo>
                  <a:cubicBezTo>
                    <a:pt x="2306" y="788"/>
                    <a:pt x="2305" y="797"/>
                    <a:pt x="2302" y="806"/>
                  </a:cubicBezTo>
                  <a:cubicBezTo>
                    <a:pt x="2290" y="871"/>
                    <a:pt x="2265" y="932"/>
                    <a:pt x="2231" y="993"/>
                  </a:cubicBezTo>
                  <a:cubicBezTo>
                    <a:pt x="2226" y="1002"/>
                    <a:pt x="2220" y="1012"/>
                    <a:pt x="2215" y="1021"/>
                  </a:cubicBezTo>
                  <a:cubicBezTo>
                    <a:pt x="2203" y="1041"/>
                    <a:pt x="2190" y="1060"/>
                    <a:pt x="2176" y="1078"/>
                  </a:cubicBezTo>
                  <a:lnTo>
                    <a:pt x="2176" y="1079"/>
                  </a:lnTo>
                  <a:cubicBezTo>
                    <a:pt x="2166" y="1092"/>
                    <a:pt x="2155" y="1106"/>
                    <a:pt x="2145" y="1119"/>
                  </a:cubicBezTo>
                  <a:lnTo>
                    <a:pt x="2144" y="1119"/>
                  </a:lnTo>
                  <a:cubicBezTo>
                    <a:pt x="2114" y="1155"/>
                    <a:pt x="2082" y="1190"/>
                    <a:pt x="2045" y="1224"/>
                  </a:cubicBezTo>
                  <a:cubicBezTo>
                    <a:pt x="2037" y="1231"/>
                    <a:pt x="2029" y="1239"/>
                    <a:pt x="2020" y="1247"/>
                  </a:cubicBezTo>
                  <a:cubicBezTo>
                    <a:pt x="2012" y="1255"/>
                    <a:pt x="2003" y="1261"/>
                    <a:pt x="1994" y="1268"/>
                  </a:cubicBezTo>
                  <a:cubicBezTo>
                    <a:pt x="1985" y="1276"/>
                    <a:pt x="1977" y="1284"/>
                    <a:pt x="1967" y="1291"/>
                  </a:cubicBezTo>
                  <a:cubicBezTo>
                    <a:pt x="1940" y="1313"/>
                    <a:pt x="1909" y="1336"/>
                    <a:pt x="1879" y="1357"/>
                  </a:cubicBezTo>
                  <a:cubicBezTo>
                    <a:pt x="1869" y="1364"/>
                    <a:pt x="1858" y="1372"/>
                    <a:pt x="1847" y="1378"/>
                  </a:cubicBezTo>
                  <a:cubicBezTo>
                    <a:pt x="1833" y="1389"/>
                    <a:pt x="1818" y="1398"/>
                    <a:pt x="1802" y="1407"/>
                  </a:cubicBezTo>
                  <a:cubicBezTo>
                    <a:pt x="1784" y="1419"/>
                    <a:pt x="1765" y="1430"/>
                    <a:pt x="1746" y="1440"/>
                  </a:cubicBezTo>
                  <a:cubicBezTo>
                    <a:pt x="1727" y="1452"/>
                    <a:pt x="1708" y="1463"/>
                    <a:pt x="1688" y="1474"/>
                  </a:cubicBezTo>
                  <a:cubicBezTo>
                    <a:pt x="1637" y="1502"/>
                    <a:pt x="1584" y="1528"/>
                    <a:pt x="1529" y="1553"/>
                  </a:cubicBezTo>
                  <a:cubicBezTo>
                    <a:pt x="1506" y="1563"/>
                    <a:pt x="1485" y="1573"/>
                    <a:pt x="1462" y="1582"/>
                  </a:cubicBezTo>
                  <a:cubicBezTo>
                    <a:pt x="1445" y="1590"/>
                    <a:pt x="1430" y="1596"/>
                    <a:pt x="1414" y="1602"/>
                  </a:cubicBezTo>
                  <a:cubicBezTo>
                    <a:pt x="1388" y="1613"/>
                    <a:pt x="1363" y="1623"/>
                    <a:pt x="1336" y="1633"/>
                  </a:cubicBezTo>
                  <a:cubicBezTo>
                    <a:pt x="1313" y="1642"/>
                    <a:pt x="1288" y="1651"/>
                    <a:pt x="1263" y="1660"/>
                  </a:cubicBezTo>
                  <a:cubicBezTo>
                    <a:pt x="1261" y="1660"/>
                    <a:pt x="1260" y="1661"/>
                    <a:pt x="1257" y="1661"/>
                  </a:cubicBezTo>
                  <a:cubicBezTo>
                    <a:pt x="1218" y="1676"/>
                    <a:pt x="1177" y="1689"/>
                    <a:pt x="1136" y="1702"/>
                  </a:cubicBezTo>
                  <a:cubicBezTo>
                    <a:pt x="1114" y="1708"/>
                    <a:pt x="1092" y="1715"/>
                    <a:pt x="1069" y="1722"/>
                  </a:cubicBezTo>
                  <a:cubicBezTo>
                    <a:pt x="1061" y="1724"/>
                    <a:pt x="1054" y="1726"/>
                    <a:pt x="1046" y="1729"/>
                  </a:cubicBezTo>
                  <a:cubicBezTo>
                    <a:pt x="1028" y="1734"/>
                    <a:pt x="1010" y="1740"/>
                    <a:pt x="991" y="1744"/>
                  </a:cubicBezTo>
                  <a:cubicBezTo>
                    <a:pt x="974" y="1749"/>
                    <a:pt x="958" y="1753"/>
                    <a:pt x="941" y="1758"/>
                  </a:cubicBezTo>
                  <a:cubicBezTo>
                    <a:pt x="924" y="1762"/>
                    <a:pt x="907" y="1766"/>
                    <a:pt x="890" y="1770"/>
                  </a:cubicBezTo>
                  <a:cubicBezTo>
                    <a:pt x="857" y="1779"/>
                    <a:pt x="822" y="1787"/>
                    <a:pt x="787" y="1794"/>
                  </a:cubicBezTo>
                  <a:cubicBezTo>
                    <a:pt x="723" y="1809"/>
                    <a:pt x="657" y="1822"/>
                    <a:pt x="590" y="1834"/>
                  </a:cubicBezTo>
                  <a:cubicBezTo>
                    <a:pt x="584" y="1836"/>
                    <a:pt x="578" y="1837"/>
                    <a:pt x="573" y="1837"/>
                  </a:cubicBezTo>
                  <a:cubicBezTo>
                    <a:pt x="553" y="1841"/>
                    <a:pt x="531" y="1845"/>
                    <a:pt x="511" y="1848"/>
                  </a:cubicBezTo>
                  <a:cubicBezTo>
                    <a:pt x="442" y="1859"/>
                    <a:pt x="372" y="1869"/>
                    <a:pt x="303" y="1878"/>
                  </a:cubicBezTo>
                  <a:cubicBezTo>
                    <a:pt x="265" y="1883"/>
                    <a:pt x="228" y="1887"/>
                    <a:pt x="191" y="1891"/>
                  </a:cubicBezTo>
                  <a:cubicBezTo>
                    <a:pt x="169" y="1893"/>
                    <a:pt x="146" y="1895"/>
                    <a:pt x="122" y="1897"/>
                  </a:cubicBezTo>
                  <a:cubicBezTo>
                    <a:pt x="82" y="1901"/>
                    <a:pt x="41" y="1904"/>
                    <a:pt x="1" y="1908"/>
                  </a:cubicBezTo>
                  <a:lnTo>
                    <a:pt x="303" y="2730"/>
                  </a:lnTo>
                  <a:lnTo>
                    <a:pt x="591" y="3511"/>
                  </a:lnTo>
                  <a:cubicBezTo>
                    <a:pt x="637" y="3505"/>
                    <a:pt x="682" y="3500"/>
                    <a:pt x="728" y="3493"/>
                  </a:cubicBezTo>
                  <a:cubicBezTo>
                    <a:pt x="833" y="3478"/>
                    <a:pt x="934" y="3462"/>
                    <a:pt x="1036" y="3442"/>
                  </a:cubicBezTo>
                  <a:cubicBezTo>
                    <a:pt x="1084" y="3433"/>
                    <a:pt x="1132" y="3424"/>
                    <a:pt x="1180" y="3414"/>
                  </a:cubicBezTo>
                  <a:cubicBezTo>
                    <a:pt x="1209" y="3409"/>
                    <a:pt x="1237" y="3403"/>
                    <a:pt x="1265" y="3396"/>
                  </a:cubicBezTo>
                  <a:cubicBezTo>
                    <a:pt x="1281" y="3394"/>
                    <a:pt x="1297" y="3390"/>
                    <a:pt x="1311" y="3386"/>
                  </a:cubicBezTo>
                  <a:cubicBezTo>
                    <a:pt x="1316" y="3386"/>
                    <a:pt x="1320" y="3385"/>
                    <a:pt x="1324" y="3384"/>
                  </a:cubicBezTo>
                  <a:cubicBezTo>
                    <a:pt x="1370" y="3373"/>
                    <a:pt x="1414" y="3362"/>
                    <a:pt x="1459" y="3351"/>
                  </a:cubicBezTo>
                  <a:lnTo>
                    <a:pt x="1462" y="3351"/>
                  </a:lnTo>
                  <a:cubicBezTo>
                    <a:pt x="1506" y="3340"/>
                    <a:pt x="1549" y="3329"/>
                    <a:pt x="1592" y="3317"/>
                  </a:cubicBezTo>
                  <a:cubicBezTo>
                    <a:pt x="1620" y="3311"/>
                    <a:pt x="1648" y="3303"/>
                    <a:pt x="1676" y="3294"/>
                  </a:cubicBezTo>
                  <a:cubicBezTo>
                    <a:pt x="1707" y="3286"/>
                    <a:pt x="1736" y="3277"/>
                    <a:pt x="1765" y="3268"/>
                  </a:cubicBezTo>
                  <a:cubicBezTo>
                    <a:pt x="1824" y="3251"/>
                    <a:pt x="1882" y="3233"/>
                    <a:pt x="1940" y="3214"/>
                  </a:cubicBezTo>
                  <a:cubicBezTo>
                    <a:pt x="1968" y="3205"/>
                    <a:pt x="1996" y="3196"/>
                    <a:pt x="2024" y="3186"/>
                  </a:cubicBezTo>
                  <a:cubicBezTo>
                    <a:pt x="2050" y="3177"/>
                    <a:pt x="2076" y="3168"/>
                    <a:pt x="2102" y="3159"/>
                  </a:cubicBezTo>
                  <a:cubicBezTo>
                    <a:pt x="2148" y="3142"/>
                    <a:pt x="2194" y="3125"/>
                    <a:pt x="2240" y="3107"/>
                  </a:cubicBezTo>
                  <a:cubicBezTo>
                    <a:pt x="2261" y="3099"/>
                    <a:pt x="2281" y="3091"/>
                    <a:pt x="2301" y="3083"/>
                  </a:cubicBezTo>
                  <a:cubicBezTo>
                    <a:pt x="2328" y="3072"/>
                    <a:pt x="2356" y="3061"/>
                    <a:pt x="2383" y="3049"/>
                  </a:cubicBezTo>
                  <a:cubicBezTo>
                    <a:pt x="2430" y="3030"/>
                    <a:pt x="2477" y="3010"/>
                    <a:pt x="2522" y="2989"/>
                  </a:cubicBezTo>
                  <a:cubicBezTo>
                    <a:pt x="2551" y="2976"/>
                    <a:pt x="2578" y="2964"/>
                    <a:pt x="2605" y="2950"/>
                  </a:cubicBezTo>
                  <a:cubicBezTo>
                    <a:pt x="2611" y="2948"/>
                    <a:pt x="2617" y="2946"/>
                    <a:pt x="2622" y="2942"/>
                  </a:cubicBezTo>
                  <a:cubicBezTo>
                    <a:pt x="2653" y="2929"/>
                    <a:pt x="2682" y="2913"/>
                    <a:pt x="2712" y="2899"/>
                  </a:cubicBezTo>
                  <a:cubicBezTo>
                    <a:pt x="2725" y="2893"/>
                    <a:pt x="2736" y="2887"/>
                    <a:pt x="2747" y="2882"/>
                  </a:cubicBezTo>
                  <a:cubicBezTo>
                    <a:pt x="2775" y="2867"/>
                    <a:pt x="2803" y="2852"/>
                    <a:pt x="2831" y="2838"/>
                  </a:cubicBezTo>
                  <a:cubicBezTo>
                    <a:pt x="2861" y="2821"/>
                    <a:pt x="2890" y="2805"/>
                    <a:pt x="2921" y="2788"/>
                  </a:cubicBezTo>
                  <a:cubicBezTo>
                    <a:pt x="2943" y="2776"/>
                    <a:pt x="2965" y="2763"/>
                    <a:pt x="2987" y="2750"/>
                  </a:cubicBezTo>
                  <a:cubicBezTo>
                    <a:pt x="3008" y="2738"/>
                    <a:pt x="3031" y="2724"/>
                    <a:pt x="3052" y="2712"/>
                  </a:cubicBezTo>
                  <a:cubicBezTo>
                    <a:pt x="3084" y="2692"/>
                    <a:pt x="3115" y="2672"/>
                    <a:pt x="3147" y="2652"/>
                  </a:cubicBezTo>
                  <a:cubicBezTo>
                    <a:pt x="3193" y="2623"/>
                    <a:pt x="3238" y="2592"/>
                    <a:pt x="3282" y="2561"/>
                  </a:cubicBezTo>
                  <a:cubicBezTo>
                    <a:pt x="3303" y="2546"/>
                    <a:pt x="3326" y="2530"/>
                    <a:pt x="3347" y="2515"/>
                  </a:cubicBezTo>
                  <a:cubicBezTo>
                    <a:pt x="3385" y="2486"/>
                    <a:pt x="3422" y="2458"/>
                    <a:pt x="3458" y="2429"/>
                  </a:cubicBezTo>
                  <a:cubicBezTo>
                    <a:pt x="3476" y="2414"/>
                    <a:pt x="3495" y="2400"/>
                    <a:pt x="3512" y="2384"/>
                  </a:cubicBezTo>
                  <a:cubicBezTo>
                    <a:pt x="3525" y="2374"/>
                    <a:pt x="3538" y="2364"/>
                    <a:pt x="3549" y="2354"/>
                  </a:cubicBezTo>
                  <a:cubicBezTo>
                    <a:pt x="3566" y="2338"/>
                    <a:pt x="3583" y="2324"/>
                    <a:pt x="3600" y="2308"/>
                  </a:cubicBezTo>
                  <a:cubicBezTo>
                    <a:pt x="3618" y="2293"/>
                    <a:pt x="3636" y="2277"/>
                    <a:pt x="3654" y="2260"/>
                  </a:cubicBezTo>
                  <a:cubicBezTo>
                    <a:pt x="3674" y="2241"/>
                    <a:pt x="3694" y="2221"/>
                    <a:pt x="3714" y="2200"/>
                  </a:cubicBezTo>
                  <a:cubicBezTo>
                    <a:pt x="3735" y="2180"/>
                    <a:pt x="3755" y="2160"/>
                    <a:pt x="3775" y="2138"/>
                  </a:cubicBezTo>
                  <a:cubicBezTo>
                    <a:pt x="3801" y="2111"/>
                    <a:pt x="3827" y="2083"/>
                    <a:pt x="3851" y="2055"/>
                  </a:cubicBezTo>
                  <a:cubicBezTo>
                    <a:pt x="3860" y="2046"/>
                    <a:pt x="3868" y="2036"/>
                    <a:pt x="3875" y="2027"/>
                  </a:cubicBezTo>
                  <a:cubicBezTo>
                    <a:pt x="3883" y="2018"/>
                    <a:pt x="3891" y="2008"/>
                    <a:pt x="3898" y="1999"/>
                  </a:cubicBezTo>
                  <a:cubicBezTo>
                    <a:pt x="3908" y="1986"/>
                    <a:pt x="3918" y="1975"/>
                    <a:pt x="3927" y="1963"/>
                  </a:cubicBezTo>
                  <a:cubicBezTo>
                    <a:pt x="3946" y="1939"/>
                    <a:pt x="3964" y="1917"/>
                    <a:pt x="3980" y="1893"/>
                  </a:cubicBezTo>
                  <a:cubicBezTo>
                    <a:pt x="3997" y="1870"/>
                    <a:pt x="4013" y="1848"/>
                    <a:pt x="4029" y="1825"/>
                  </a:cubicBezTo>
                  <a:cubicBezTo>
                    <a:pt x="4038" y="1811"/>
                    <a:pt x="4048" y="1797"/>
                    <a:pt x="4057" y="1783"/>
                  </a:cubicBezTo>
                  <a:cubicBezTo>
                    <a:pt x="4066" y="1769"/>
                    <a:pt x="4075" y="1754"/>
                    <a:pt x="4083" y="1740"/>
                  </a:cubicBezTo>
                  <a:cubicBezTo>
                    <a:pt x="4092" y="1726"/>
                    <a:pt x="4101" y="1712"/>
                    <a:pt x="4109" y="1697"/>
                  </a:cubicBezTo>
                  <a:cubicBezTo>
                    <a:pt x="4115" y="1686"/>
                    <a:pt x="4122" y="1673"/>
                    <a:pt x="4129" y="1661"/>
                  </a:cubicBezTo>
                  <a:cubicBezTo>
                    <a:pt x="4139" y="1642"/>
                    <a:pt x="4149" y="1624"/>
                    <a:pt x="4159" y="1605"/>
                  </a:cubicBezTo>
                  <a:cubicBezTo>
                    <a:pt x="4166" y="1591"/>
                    <a:pt x="4173" y="1578"/>
                    <a:pt x="4178" y="1564"/>
                  </a:cubicBezTo>
                  <a:cubicBezTo>
                    <a:pt x="4185" y="1551"/>
                    <a:pt x="4192" y="1537"/>
                    <a:pt x="4199" y="1523"/>
                  </a:cubicBezTo>
                  <a:cubicBezTo>
                    <a:pt x="4208" y="1503"/>
                    <a:pt x="4216" y="1483"/>
                    <a:pt x="4223" y="1464"/>
                  </a:cubicBezTo>
                  <a:cubicBezTo>
                    <a:pt x="4229" y="1450"/>
                    <a:pt x="4235" y="1437"/>
                    <a:pt x="4239" y="1425"/>
                  </a:cubicBezTo>
                  <a:cubicBezTo>
                    <a:pt x="4245" y="1411"/>
                    <a:pt x="4249" y="1398"/>
                    <a:pt x="4254" y="1385"/>
                  </a:cubicBezTo>
                  <a:cubicBezTo>
                    <a:pt x="4258" y="1372"/>
                    <a:pt x="4263" y="1358"/>
                    <a:pt x="4267" y="1346"/>
                  </a:cubicBezTo>
                  <a:cubicBezTo>
                    <a:pt x="4272" y="1331"/>
                    <a:pt x="4275" y="1319"/>
                    <a:pt x="4280" y="1305"/>
                  </a:cubicBezTo>
                  <a:cubicBezTo>
                    <a:pt x="4289" y="1276"/>
                    <a:pt x="4297" y="1247"/>
                    <a:pt x="4303" y="1217"/>
                  </a:cubicBezTo>
                  <a:cubicBezTo>
                    <a:pt x="4306" y="1208"/>
                    <a:pt x="4308" y="1199"/>
                    <a:pt x="4310" y="1190"/>
                  </a:cubicBezTo>
                  <a:cubicBezTo>
                    <a:pt x="4314" y="1176"/>
                    <a:pt x="4316" y="1162"/>
                    <a:pt x="4319" y="1148"/>
                  </a:cubicBezTo>
                  <a:cubicBezTo>
                    <a:pt x="4323" y="1134"/>
                    <a:pt x="4325" y="1119"/>
                    <a:pt x="4327" y="1106"/>
                  </a:cubicBezTo>
                  <a:cubicBezTo>
                    <a:pt x="4330" y="1088"/>
                    <a:pt x="4333" y="1069"/>
                    <a:pt x="4335" y="1050"/>
                  </a:cubicBezTo>
                  <a:cubicBezTo>
                    <a:pt x="4337" y="1032"/>
                    <a:pt x="4339" y="1014"/>
                    <a:pt x="4342" y="996"/>
                  </a:cubicBezTo>
                  <a:cubicBezTo>
                    <a:pt x="4344" y="966"/>
                    <a:pt x="4346" y="937"/>
                    <a:pt x="4347" y="907"/>
                  </a:cubicBezTo>
                  <a:cubicBezTo>
                    <a:pt x="4348" y="884"/>
                    <a:pt x="4350" y="863"/>
                    <a:pt x="4350" y="839"/>
                  </a:cubicBezTo>
                  <a:cubicBezTo>
                    <a:pt x="4350" y="828"/>
                    <a:pt x="4350" y="816"/>
                    <a:pt x="4350" y="804"/>
                  </a:cubicBezTo>
                  <a:cubicBezTo>
                    <a:pt x="4348" y="770"/>
                    <a:pt x="4346" y="738"/>
                    <a:pt x="4343" y="704"/>
                  </a:cubicBezTo>
                  <a:cubicBezTo>
                    <a:pt x="4343" y="689"/>
                    <a:pt x="4341" y="675"/>
                    <a:pt x="4339" y="660"/>
                  </a:cubicBezTo>
                  <a:cubicBezTo>
                    <a:pt x="4337" y="639"/>
                    <a:pt x="4334" y="617"/>
                    <a:pt x="4330" y="597"/>
                  </a:cubicBezTo>
                  <a:cubicBezTo>
                    <a:pt x="4329" y="588"/>
                    <a:pt x="4328" y="580"/>
                    <a:pt x="4327" y="572"/>
                  </a:cubicBezTo>
                  <a:cubicBezTo>
                    <a:pt x="4326" y="568"/>
                    <a:pt x="4325" y="564"/>
                    <a:pt x="4325" y="560"/>
                  </a:cubicBezTo>
                  <a:cubicBezTo>
                    <a:pt x="4323" y="551"/>
                    <a:pt x="4321" y="542"/>
                    <a:pt x="4319" y="533"/>
                  </a:cubicBezTo>
                  <a:cubicBezTo>
                    <a:pt x="4317" y="517"/>
                    <a:pt x="4314" y="501"/>
                    <a:pt x="4309" y="485"/>
                  </a:cubicBezTo>
                  <a:cubicBezTo>
                    <a:pt x="4306" y="466"/>
                    <a:pt x="4300" y="447"/>
                    <a:pt x="4296" y="428"/>
                  </a:cubicBezTo>
                  <a:cubicBezTo>
                    <a:pt x="4292" y="414"/>
                    <a:pt x="4289" y="402"/>
                    <a:pt x="4285" y="390"/>
                  </a:cubicBezTo>
                  <a:cubicBezTo>
                    <a:pt x="4283" y="383"/>
                    <a:pt x="4281" y="377"/>
                    <a:pt x="4279" y="369"/>
                  </a:cubicBezTo>
                  <a:cubicBezTo>
                    <a:pt x="4274" y="356"/>
                    <a:pt x="4271" y="342"/>
                    <a:pt x="4265" y="329"/>
                  </a:cubicBezTo>
                  <a:cubicBezTo>
                    <a:pt x="4261" y="313"/>
                    <a:pt x="4255" y="297"/>
                    <a:pt x="4249" y="282"/>
                  </a:cubicBezTo>
                  <a:cubicBezTo>
                    <a:pt x="4248" y="278"/>
                    <a:pt x="4247" y="274"/>
                    <a:pt x="4245" y="269"/>
                  </a:cubicBezTo>
                  <a:cubicBezTo>
                    <a:pt x="4241" y="262"/>
                    <a:pt x="4239" y="255"/>
                    <a:pt x="4237" y="248"/>
                  </a:cubicBezTo>
                  <a:cubicBezTo>
                    <a:pt x="4221" y="205"/>
                    <a:pt x="4202" y="162"/>
                    <a:pt x="4182" y="121"/>
                  </a:cubicBezTo>
                  <a:cubicBezTo>
                    <a:pt x="4175" y="107"/>
                    <a:pt x="4168" y="94"/>
                    <a:pt x="4163" y="80"/>
                  </a:cubicBezTo>
                  <a:cubicBezTo>
                    <a:pt x="4156" y="67"/>
                    <a:pt x="4149" y="53"/>
                    <a:pt x="4141" y="39"/>
                  </a:cubicBezTo>
                  <a:cubicBezTo>
                    <a:pt x="4134" y="26"/>
                    <a:pt x="4128" y="14"/>
                    <a:pt x="4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82;p33">
              <a:extLst>
                <a:ext uri="{FF2B5EF4-FFF2-40B4-BE49-F238E27FC236}">
                  <a16:creationId xmlns:a16="http://schemas.microsoft.com/office/drawing/2014/main" id="{F6F919A1-E580-43FA-9762-2A6CEB969E64}"/>
                </a:ext>
              </a:extLst>
            </p:cNvPr>
            <p:cNvSpPr/>
            <p:nvPr/>
          </p:nvSpPr>
          <p:spPr>
            <a:xfrm>
              <a:off x="5589965" y="2810273"/>
              <a:ext cx="438855" cy="173839"/>
            </a:xfrm>
            <a:custGeom>
              <a:avLst/>
              <a:gdLst/>
              <a:ahLst/>
              <a:cxnLst/>
              <a:rect l="l" t="t" r="r" b="b"/>
              <a:pathLst>
                <a:path w="4794" h="1899" extrusionOk="0">
                  <a:moveTo>
                    <a:pt x="0" y="0"/>
                  </a:moveTo>
                  <a:lnTo>
                    <a:pt x="0" y="852"/>
                  </a:lnTo>
                  <a:cubicBezTo>
                    <a:pt x="876" y="1490"/>
                    <a:pt x="2239" y="1899"/>
                    <a:pt x="3768" y="1899"/>
                  </a:cubicBezTo>
                  <a:cubicBezTo>
                    <a:pt x="4120" y="1898"/>
                    <a:pt x="4463" y="1876"/>
                    <a:pt x="4794" y="1835"/>
                  </a:cubicBezTo>
                  <a:lnTo>
                    <a:pt x="4794" y="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83;p33">
              <a:extLst>
                <a:ext uri="{FF2B5EF4-FFF2-40B4-BE49-F238E27FC236}">
                  <a16:creationId xmlns:a16="http://schemas.microsoft.com/office/drawing/2014/main" id="{1CC99509-ECF1-4C7D-8925-6CC11156A275}"/>
                </a:ext>
              </a:extLst>
            </p:cNvPr>
            <p:cNvSpPr/>
            <p:nvPr/>
          </p:nvSpPr>
          <p:spPr>
            <a:xfrm>
              <a:off x="5925662" y="2754522"/>
              <a:ext cx="49158" cy="107837"/>
            </a:xfrm>
            <a:custGeom>
              <a:avLst/>
              <a:gdLst/>
              <a:ahLst/>
              <a:cxnLst/>
              <a:rect l="l" t="t" r="r" b="b"/>
              <a:pathLst>
                <a:path w="537" h="1178" extrusionOk="0">
                  <a:moveTo>
                    <a:pt x="288" y="0"/>
                  </a:moveTo>
                  <a:cubicBezTo>
                    <a:pt x="275" y="1"/>
                    <a:pt x="113" y="3"/>
                    <a:pt x="101" y="3"/>
                  </a:cubicBezTo>
                  <a:lnTo>
                    <a:pt x="1" y="1178"/>
                  </a:lnTo>
                  <a:lnTo>
                    <a:pt x="537" y="1131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84;p33">
              <a:extLst>
                <a:ext uri="{FF2B5EF4-FFF2-40B4-BE49-F238E27FC236}">
                  <a16:creationId xmlns:a16="http://schemas.microsoft.com/office/drawing/2014/main" id="{8C5788A6-9946-4B72-8DC0-EF311F721D88}"/>
                </a:ext>
              </a:extLst>
            </p:cNvPr>
            <p:cNvSpPr/>
            <p:nvPr/>
          </p:nvSpPr>
          <p:spPr>
            <a:xfrm>
              <a:off x="5590057" y="2725777"/>
              <a:ext cx="438672" cy="180339"/>
            </a:xfrm>
            <a:custGeom>
              <a:avLst/>
              <a:gdLst/>
              <a:ahLst/>
              <a:cxnLst/>
              <a:rect l="l" t="t" r="r" b="b"/>
              <a:pathLst>
                <a:path w="4792" h="1970" extrusionOk="0">
                  <a:moveTo>
                    <a:pt x="1924" y="1"/>
                  </a:moveTo>
                  <a:lnTo>
                    <a:pt x="1180" y="357"/>
                  </a:lnTo>
                  <a:lnTo>
                    <a:pt x="0" y="923"/>
                  </a:lnTo>
                  <a:cubicBezTo>
                    <a:pt x="42" y="954"/>
                    <a:pt x="85" y="983"/>
                    <a:pt x="129" y="1013"/>
                  </a:cubicBezTo>
                  <a:cubicBezTo>
                    <a:pt x="146" y="1025"/>
                    <a:pt x="162" y="1036"/>
                    <a:pt x="180" y="1047"/>
                  </a:cubicBezTo>
                  <a:cubicBezTo>
                    <a:pt x="201" y="1061"/>
                    <a:pt x="222" y="1074"/>
                    <a:pt x="244" y="1086"/>
                  </a:cubicBezTo>
                  <a:cubicBezTo>
                    <a:pt x="258" y="1095"/>
                    <a:pt x="274" y="1106"/>
                    <a:pt x="290" y="1115"/>
                  </a:cubicBezTo>
                  <a:cubicBezTo>
                    <a:pt x="316" y="1130"/>
                    <a:pt x="341" y="1145"/>
                    <a:pt x="366" y="1160"/>
                  </a:cubicBezTo>
                  <a:cubicBezTo>
                    <a:pt x="367" y="1161"/>
                    <a:pt x="370" y="1163"/>
                    <a:pt x="371" y="1163"/>
                  </a:cubicBezTo>
                  <a:cubicBezTo>
                    <a:pt x="396" y="1177"/>
                    <a:pt x="420" y="1191"/>
                    <a:pt x="445" y="1205"/>
                  </a:cubicBezTo>
                  <a:cubicBezTo>
                    <a:pt x="472" y="1219"/>
                    <a:pt x="500" y="1235"/>
                    <a:pt x="527" y="1249"/>
                  </a:cubicBezTo>
                  <a:cubicBezTo>
                    <a:pt x="535" y="1253"/>
                    <a:pt x="543" y="1257"/>
                    <a:pt x="550" y="1260"/>
                  </a:cubicBezTo>
                  <a:cubicBezTo>
                    <a:pt x="585" y="1279"/>
                    <a:pt x="621" y="1297"/>
                    <a:pt x="657" y="1315"/>
                  </a:cubicBezTo>
                  <a:cubicBezTo>
                    <a:pt x="660" y="1316"/>
                    <a:pt x="664" y="1317"/>
                    <a:pt x="667" y="1320"/>
                  </a:cubicBezTo>
                  <a:cubicBezTo>
                    <a:pt x="692" y="1332"/>
                    <a:pt x="718" y="1344"/>
                    <a:pt x="742" y="1356"/>
                  </a:cubicBezTo>
                  <a:cubicBezTo>
                    <a:pt x="765" y="1366"/>
                    <a:pt x="787" y="1376"/>
                    <a:pt x="810" y="1386"/>
                  </a:cubicBezTo>
                  <a:cubicBezTo>
                    <a:pt x="829" y="1395"/>
                    <a:pt x="848" y="1404"/>
                    <a:pt x="868" y="1412"/>
                  </a:cubicBezTo>
                  <a:cubicBezTo>
                    <a:pt x="888" y="1421"/>
                    <a:pt x="907" y="1429"/>
                    <a:pt x="926" y="1437"/>
                  </a:cubicBezTo>
                  <a:cubicBezTo>
                    <a:pt x="945" y="1445"/>
                    <a:pt x="964" y="1454"/>
                    <a:pt x="984" y="1461"/>
                  </a:cubicBezTo>
                  <a:cubicBezTo>
                    <a:pt x="1005" y="1469"/>
                    <a:pt x="1024" y="1477"/>
                    <a:pt x="1044" y="1485"/>
                  </a:cubicBezTo>
                  <a:cubicBezTo>
                    <a:pt x="1063" y="1493"/>
                    <a:pt x="1084" y="1501"/>
                    <a:pt x="1104" y="1509"/>
                  </a:cubicBezTo>
                  <a:cubicBezTo>
                    <a:pt x="1143" y="1523"/>
                    <a:pt x="1184" y="1539"/>
                    <a:pt x="1224" y="1553"/>
                  </a:cubicBezTo>
                  <a:cubicBezTo>
                    <a:pt x="1230" y="1556"/>
                    <a:pt x="1236" y="1557"/>
                    <a:pt x="1241" y="1559"/>
                  </a:cubicBezTo>
                  <a:cubicBezTo>
                    <a:pt x="1243" y="1561"/>
                    <a:pt x="1245" y="1561"/>
                    <a:pt x="1246" y="1561"/>
                  </a:cubicBezTo>
                  <a:cubicBezTo>
                    <a:pt x="1268" y="1568"/>
                    <a:pt x="1292" y="1577"/>
                    <a:pt x="1316" y="1584"/>
                  </a:cubicBezTo>
                  <a:cubicBezTo>
                    <a:pt x="1339" y="1593"/>
                    <a:pt x="1363" y="1601"/>
                    <a:pt x="1386" y="1609"/>
                  </a:cubicBezTo>
                  <a:cubicBezTo>
                    <a:pt x="1419" y="1620"/>
                    <a:pt x="1453" y="1630"/>
                    <a:pt x="1487" y="1641"/>
                  </a:cubicBezTo>
                  <a:cubicBezTo>
                    <a:pt x="1520" y="1651"/>
                    <a:pt x="1554" y="1661"/>
                    <a:pt x="1588" y="1671"/>
                  </a:cubicBezTo>
                  <a:cubicBezTo>
                    <a:pt x="1589" y="1672"/>
                    <a:pt x="1589" y="1672"/>
                    <a:pt x="1590" y="1672"/>
                  </a:cubicBezTo>
                  <a:cubicBezTo>
                    <a:pt x="1624" y="1682"/>
                    <a:pt x="1659" y="1691"/>
                    <a:pt x="1694" y="1701"/>
                  </a:cubicBezTo>
                  <a:cubicBezTo>
                    <a:pt x="1734" y="1713"/>
                    <a:pt x="1776" y="1724"/>
                    <a:pt x="1818" y="1734"/>
                  </a:cubicBezTo>
                  <a:cubicBezTo>
                    <a:pt x="1847" y="1742"/>
                    <a:pt x="1876" y="1749"/>
                    <a:pt x="1906" y="1756"/>
                  </a:cubicBezTo>
                  <a:cubicBezTo>
                    <a:pt x="1952" y="1768"/>
                    <a:pt x="1999" y="1778"/>
                    <a:pt x="2046" y="1788"/>
                  </a:cubicBezTo>
                  <a:cubicBezTo>
                    <a:pt x="2097" y="1799"/>
                    <a:pt x="2148" y="1811"/>
                    <a:pt x="2199" y="1820"/>
                  </a:cubicBezTo>
                  <a:cubicBezTo>
                    <a:pt x="2229" y="1825"/>
                    <a:pt x="2258" y="1831"/>
                    <a:pt x="2287" y="1836"/>
                  </a:cubicBezTo>
                  <a:cubicBezTo>
                    <a:pt x="2348" y="1849"/>
                    <a:pt x="2411" y="1859"/>
                    <a:pt x="2474" y="1869"/>
                  </a:cubicBezTo>
                  <a:cubicBezTo>
                    <a:pt x="2501" y="1874"/>
                    <a:pt x="2529" y="1877"/>
                    <a:pt x="2558" y="1881"/>
                  </a:cubicBezTo>
                  <a:cubicBezTo>
                    <a:pt x="2626" y="1893"/>
                    <a:pt x="2695" y="1902"/>
                    <a:pt x="2765" y="1910"/>
                  </a:cubicBezTo>
                  <a:cubicBezTo>
                    <a:pt x="2788" y="1913"/>
                    <a:pt x="2812" y="1915"/>
                    <a:pt x="2835" y="1918"/>
                  </a:cubicBezTo>
                  <a:cubicBezTo>
                    <a:pt x="2858" y="1921"/>
                    <a:pt x="2882" y="1923"/>
                    <a:pt x="2906" y="1925"/>
                  </a:cubicBezTo>
                  <a:cubicBezTo>
                    <a:pt x="2949" y="1930"/>
                    <a:pt x="2994" y="1934"/>
                    <a:pt x="3040" y="1939"/>
                  </a:cubicBezTo>
                  <a:cubicBezTo>
                    <a:pt x="3067" y="1941"/>
                    <a:pt x="3095" y="1943"/>
                    <a:pt x="3123" y="1945"/>
                  </a:cubicBezTo>
                  <a:cubicBezTo>
                    <a:pt x="3174" y="1949"/>
                    <a:pt x="3225" y="1952"/>
                    <a:pt x="3277" y="1956"/>
                  </a:cubicBezTo>
                  <a:lnTo>
                    <a:pt x="3285" y="1956"/>
                  </a:lnTo>
                  <a:cubicBezTo>
                    <a:pt x="3319" y="1958"/>
                    <a:pt x="3354" y="1960"/>
                    <a:pt x="3387" y="1961"/>
                  </a:cubicBezTo>
                  <a:cubicBezTo>
                    <a:pt x="3417" y="1963"/>
                    <a:pt x="3445" y="1964"/>
                    <a:pt x="3473" y="1965"/>
                  </a:cubicBezTo>
                  <a:cubicBezTo>
                    <a:pt x="3516" y="1966"/>
                    <a:pt x="3560" y="1967"/>
                    <a:pt x="3604" y="1968"/>
                  </a:cubicBezTo>
                  <a:cubicBezTo>
                    <a:pt x="3658" y="1969"/>
                    <a:pt x="3713" y="1969"/>
                    <a:pt x="3767" y="1969"/>
                  </a:cubicBezTo>
                  <a:cubicBezTo>
                    <a:pt x="3801" y="1969"/>
                    <a:pt x="3835" y="1969"/>
                    <a:pt x="3868" y="1968"/>
                  </a:cubicBezTo>
                  <a:cubicBezTo>
                    <a:pt x="3892" y="1968"/>
                    <a:pt x="3916" y="1968"/>
                    <a:pt x="3939" y="1967"/>
                  </a:cubicBezTo>
                  <a:cubicBezTo>
                    <a:pt x="4010" y="1967"/>
                    <a:pt x="4082" y="1964"/>
                    <a:pt x="4153" y="1960"/>
                  </a:cubicBezTo>
                  <a:cubicBezTo>
                    <a:pt x="4203" y="1958"/>
                    <a:pt x="4252" y="1955"/>
                    <a:pt x="4302" y="1952"/>
                  </a:cubicBezTo>
                  <a:cubicBezTo>
                    <a:pt x="4351" y="1949"/>
                    <a:pt x="4400" y="1946"/>
                    <a:pt x="4449" y="1941"/>
                  </a:cubicBezTo>
                  <a:cubicBezTo>
                    <a:pt x="4507" y="1937"/>
                    <a:pt x="4564" y="1931"/>
                    <a:pt x="4622" y="1925"/>
                  </a:cubicBezTo>
                  <a:cubicBezTo>
                    <a:pt x="4679" y="1920"/>
                    <a:pt x="4736" y="1913"/>
                    <a:pt x="4792" y="1906"/>
                  </a:cubicBezTo>
                  <a:lnTo>
                    <a:pt x="4506" y="1124"/>
                  </a:lnTo>
                  <a:lnTo>
                    <a:pt x="4203" y="302"/>
                  </a:lnTo>
                  <a:cubicBezTo>
                    <a:pt x="4133" y="306"/>
                    <a:pt x="4061" y="311"/>
                    <a:pt x="3988" y="313"/>
                  </a:cubicBezTo>
                  <a:cubicBezTo>
                    <a:pt x="3971" y="314"/>
                    <a:pt x="3954" y="314"/>
                    <a:pt x="3936" y="314"/>
                  </a:cubicBezTo>
                  <a:cubicBezTo>
                    <a:pt x="3927" y="315"/>
                    <a:pt x="3918" y="315"/>
                    <a:pt x="3909" y="315"/>
                  </a:cubicBezTo>
                  <a:lnTo>
                    <a:pt x="3936" y="315"/>
                  </a:lnTo>
                  <a:lnTo>
                    <a:pt x="3936" y="1197"/>
                  </a:lnTo>
                  <a:cubicBezTo>
                    <a:pt x="3936" y="1255"/>
                    <a:pt x="3899" y="1303"/>
                    <a:pt x="3853" y="1303"/>
                  </a:cubicBezTo>
                  <a:lnTo>
                    <a:pt x="3851" y="1303"/>
                  </a:lnTo>
                  <a:cubicBezTo>
                    <a:pt x="3805" y="1303"/>
                    <a:pt x="3768" y="1255"/>
                    <a:pt x="3768" y="1197"/>
                  </a:cubicBezTo>
                  <a:lnTo>
                    <a:pt x="3768" y="317"/>
                  </a:lnTo>
                  <a:cubicBezTo>
                    <a:pt x="3733" y="317"/>
                    <a:pt x="3701" y="317"/>
                    <a:pt x="3667" y="316"/>
                  </a:cubicBezTo>
                  <a:cubicBezTo>
                    <a:pt x="3653" y="316"/>
                    <a:pt x="3640" y="316"/>
                    <a:pt x="3626" y="315"/>
                  </a:cubicBezTo>
                  <a:cubicBezTo>
                    <a:pt x="3598" y="315"/>
                    <a:pt x="3570" y="314"/>
                    <a:pt x="3542" y="313"/>
                  </a:cubicBezTo>
                  <a:cubicBezTo>
                    <a:pt x="3524" y="313"/>
                    <a:pt x="3505" y="312"/>
                    <a:pt x="3487" y="311"/>
                  </a:cubicBezTo>
                  <a:cubicBezTo>
                    <a:pt x="3472" y="311"/>
                    <a:pt x="3458" y="310"/>
                    <a:pt x="3444" y="308"/>
                  </a:cubicBezTo>
                  <a:cubicBezTo>
                    <a:pt x="3416" y="307"/>
                    <a:pt x="3389" y="306"/>
                    <a:pt x="3362" y="304"/>
                  </a:cubicBezTo>
                  <a:cubicBezTo>
                    <a:pt x="3330" y="302"/>
                    <a:pt x="3297" y="299"/>
                    <a:pt x="3266" y="297"/>
                  </a:cubicBezTo>
                  <a:cubicBezTo>
                    <a:pt x="3249" y="296"/>
                    <a:pt x="3231" y="294"/>
                    <a:pt x="3214" y="293"/>
                  </a:cubicBezTo>
                  <a:cubicBezTo>
                    <a:pt x="3161" y="287"/>
                    <a:pt x="3109" y="282"/>
                    <a:pt x="3058" y="276"/>
                  </a:cubicBezTo>
                  <a:lnTo>
                    <a:pt x="3056" y="276"/>
                  </a:lnTo>
                  <a:cubicBezTo>
                    <a:pt x="3054" y="276"/>
                    <a:pt x="3051" y="275"/>
                    <a:pt x="3049" y="275"/>
                  </a:cubicBezTo>
                  <a:cubicBezTo>
                    <a:pt x="3025" y="272"/>
                    <a:pt x="3002" y="269"/>
                    <a:pt x="2980" y="267"/>
                  </a:cubicBezTo>
                  <a:cubicBezTo>
                    <a:pt x="2954" y="263"/>
                    <a:pt x="2929" y="260"/>
                    <a:pt x="2904" y="255"/>
                  </a:cubicBezTo>
                  <a:cubicBezTo>
                    <a:pt x="2890" y="254"/>
                    <a:pt x="2876" y="252"/>
                    <a:pt x="2864" y="250"/>
                  </a:cubicBezTo>
                  <a:cubicBezTo>
                    <a:pt x="2823" y="244"/>
                    <a:pt x="2784" y="237"/>
                    <a:pt x="2746" y="230"/>
                  </a:cubicBezTo>
                  <a:cubicBezTo>
                    <a:pt x="2712" y="224"/>
                    <a:pt x="2679" y="218"/>
                    <a:pt x="2647" y="212"/>
                  </a:cubicBezTo>
                  <a:cubicBezTo>
                    <a:pt x="2570" y="196"/>
                    <a:pt x="2495" y="179"/>
                    <a:pt x="2421" y="161"/>
                  </a:cubicBezTo>
                  <a:cubicBezTo>
                    <a:pt x="2390" y="153"/>
                    <a:pt x="2357" y="145"/>
                    <a:pt x="2327" y="136"/>
                  </a:cubicBezTo>
                  <a:cubicBezTo>
                    <a:pt x="2293" y="127"/>
                    <a:pt x="2258" y="117"/>
                    <a:pt x="2225" y="107"/>
                  </a:cubicBezTo>
                  <a:cubicBezTo>
                    <a:pt x="2214" y="103"/>
                    <a:pt x="2203" y="100"/>
                    <a:pt x="2193" y="97"/>
                  </a:cubicBezTo>
                  <a:cubicBezTo>
                    <a:pt x="2170" y="90"/>
                    <a:pt x="2149" y="83"/>
                    <a:pt x="2127" y="75"/>
                  </a:cubicBezTo>
                  <a:cubicBezTo>
                    <a:pt x="2116" y="72"/>
                    <a:pt x="2105" y="69"/>
                    <a:pt x="2094" y="64"/>
                  </a:cubicBezTo>
                  <a:cubicBezTo>
                    <a:pt x="2082" y="61"/>
                    <a:pt x="2072" y="57"/>
                    <a:pt x="2061" y="53"/>
                  </a:cubicBezTo>
                  <a:cubicBezTo>
                    <a:pt x="2046" y="47"/>
                    <a:pt x="2032" y="42"/>
                    <a:pt x="2017" y="37"/>
                  </a:cubicBezTo>
                  <a:cubicBezTo>
                    <a:pt x="1986" y="26"/>
                    <a:pt x="1954" y="13"/>
                    <a:pt x="1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85;p33">
              <a:extLst>
                <a:ext uri="{FF2B5EF4-FFF2-40B4-BE49-F238E27FC236}">
                  <a16:creationId xmlns:a16="http://schemas.microsoft.com/office/drawing/2014/main" id="{904C5193-8E0A-47A8-BCD0-8BCF23CD19E1}"/>
                </a:ext>
              </a:extLst>
            </p:cNvPr>
            <p:cNvSpPr/>
            <p:nvPr/>
          </p:nvSpPr>
          <p:spPr>
            <a:xfrm>
              <a:off x="5649287" y="2556144"/>
              <a:ext cx="124223" cy="169720"/>
            </a:xfrm>
            <a:custGeom>
              <a:avLst/>
              <a:gdLst/>
              <a:ahLst/>
              <a:cxnLst/>
              <a:rect l="l" t="t" r="r" b="b"/>
              <a:pathLst>
                <a:path w="1357" h="1854" extrusionOk="0">
                  <a:moveTo>
                    <a:pt x="1357" y="0"/>
                  </a:moveTo>
                  <a:lnTo>
                    <a:pt x="1" y="559"/>
                  </a:lnTo>
                  <a:lnTo>
                    <a:pt x="375" y="1854"/>
                  </a:lnTo>
                  <a:cubicBezTo>
                    <a:pt x="372" y="1835"/>
                    <a:pt x="371" y="1815"/>
                    <a:pt x="371" y="1795"/>
                  </a:cubicBezTo>
                  <a:cubicBezTo>
                    <a:pt x="371" y="1417"/>
                    <a:pt x="755" y="1078"/>
                    <a:pt x="1357" y="852"/>
                  </a:cubicBezTo>
                  <a:lnTo>
                    <a:pt x="1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86;p33">
              <a:extLst>
                <a:ext uri="{FF2B5EF4-FFF2-40B4-BE49-F238E27FC236}">
                  <a16:creationId xmlns:a16="http://schemas.microsoft.com/office/drawing/2014/main" id="{8D999E11-3594-4152-BEB9-EF64BCB33F6C}"/>
                </a:ext>
              </a:extLst>
            </p:cNvPr>
            <p:cNvSpPr/>
            <p:nvPr/>
          </p:nvSpPr>
          <p:spPr>
            <a:xfrm>
              <a:off x="5496956" y="2656020"/>
              <a:ext cx="93099" cy="232243"/>
            </a:xfrm>
            <a:custGeom>
              <a:avLst/>
              <a:gdLst/>
              <a:ahLst/>
              <a:cxnLst/>
              <a:rect l="l" t="t" r="r" b="b"/>
              <a:pathLst>
                <a:path w="1017" h="2537" extrusionOk="0">
                  <a:moveTo>
                    <a:pt x="0" y="1"/>
                  </a:moveTo>
                  <a:lnTo>
                    <a:pt x="0" y="853"/>
                  </a:lnTo>
                  <a:cubicBezTo>
                    <a:pt x="0" y="1488"/>
                    <a:pt x="380" y="2073"/>
                    <a:pt x="1016" y="2537"/>
                  </a:cubicBezTo>
                  <a:lnTo>
                    <a:pt x="1016" y="16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87;p33">
              <a:extLst>
                <a:ext uri="{FF2B5EF4-FFF2-40B4-BE49-F238E27FC236}">
                  <a16:creationId xmlns:a16="http://schemas.microsoft.com/office/drawing/2014/main" id="{0DC11C67-797F-4E22-A43E-665B5B612A70}"/>
                </a:ext>
              </a:extLst>
            </p:cNvPr>
            <p:cNvSpPr/>
            <p:nvPr/>
          </p:nvSpPr>
          <p:spPr>
            <a:xfrm>
              <a:off x="5543460" y="2525842"/>
              <a:ext cx="27463" cy="88522"/>
            </a:xfrm>
            <a:custGeom>
              <a:avLst/>
              <a:gdLst/>
              <a:ahLst/>
              <a:cxnLst/>
              <a:rect l="l" t="t" r="r" b="b"/>
              <a:pathLst>
                <a:path w="300" h="967" extrusionOk="0">
                  <a:moveTo>
                    <a:pt x="190" y="0"/>
                  </a:moveTo>
                  <a:cubicBezTo>
                    <a:pt x="177" y="12"/>
                    <a:pt x="33" y="159"/>
                    <a:pt x="22" y="172"/>
                  </a:cubicBezTo>
                  <a:cubicBezTo>
                    <a:pt x="21" y="173"/>
                    <a:pt x="0" y="967"/>
                    <a:pt x="0" y="967"/>
                  </a:cubicBezTo>
                  <a:lnTo>
                    <a:pt x="300" y="667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88;p33">
              <a:extLst>
                <a:ext uri="{FF2B5EF4-FFF2-40B4-BE49-F238E27FC236}">
                  <a16:creationId xmlns:a16="http://schemas.microsoft.com/office/drawing/2014/main" id="{24045C24-FA26-4B96-950F-B1081DB14D52}"/>
                </a:ext>
              </a:extLst>
            </p:cNvPr>
            <p:cNvSpPr/>
            <p:nvPr/>
          </p:nvSpPr>
          <p:spPr>
            <a:xfrm>
              <a:off x="5496956" y="2476865"/>
              <a:ext cx="276550" cy="333489"/>
            </a:xfrm>
            <a:custGeom>
              <a:avLst/>
              <a:gdLst/>
              <a:ahLst/>
              <a:cxnLst/>
              <a:rect l="l" t="t" r="r" b="b"/>
              <a:pathLst>
                <a:path w="3021" h="3643" extrusionOk="0">
                  <a:moveTo>
                    <a:pt x="1445" y="1"/>
                  </a:moveTo>
                  <a:cubicBezTo>
                    <a:pt x="1417" y="16"/>
                    <a:pt x="1390" y="32"/>
                    <a:pt x="1363" y="48"/>
                  </a:cubicBezTo>
                  <a:cubicBezTo>
                    <a:pt x="1346" y="57"/>
                    <a:pt x="1329" y="67"/>
                    <a:pt x="1313" y="77"/>
                  </a:cubicBezTo>
                  <a:cubicBezTo>
                    <a:pt x="1294" y="88"/>
                    <a:pt x="1275" y="100"/>
                    <a:pt x="1257" y="112"/>
                  </a:cubicBezTo>
                  <a:cubicBezTo>
                    <a:pt x="1226" y="131"/>
                    <a:pt x="1196" y="150"/>
                    <a:pt x="1167" y="169"/>
                  </a:cubicBezTo>
                  <a:cubicBezTo>
                    <a:pt x="1137" y="189"/>
                    <a:pt x="1109" y="209"/>
                    <a:pt x="1079" y="229"/>
                  </a:cubicBezTo>
                  <a:cubicBezTo>
                    <a:pt x="1069" y="236"/>
                    <a:pt x="1058" y="244"/>
                    <a:pt x="1048" y="252"/>
                  </a:cubicBezTo>
                  <a:cubicBezTo>
                    <a:pt x="1017" y="273"/>
                    <a:pt x="988" y="294"/>
                    <a:pt x="960" y="316"/>
                  </a:cubicBezTo>
                  <a:cubicBezTo>
                    <a:pt x="931" y="338"/>
                    <a:pt x="902" y="360"/>
                    <a:pt x="874" y="382"/>
                  </a:cubicBezTo>
                  <a:cubicBezTo>
                    <a:pt x="853" y="400"/>
                    <a:pt x="832" y="417"/>
                    <a:pt x="811" y="436"/>
                  </a:cubicBezTo>
                  <a:cubicBezTo>
                    <a:pt x="777" y="463"/>
                    <a:pt x="746" y="492"/>
                    <a:pt x="716" y="520"/>
                  </a:cubicBezTo>
                  <a:cubicBezTo>
                    <a:pt x="710" y="525"/>
                    <a:pt x="704" y="531"/>
                    <a:pt x="699" y="537"/>
                  </a:cubicBezTo>
                  <a:lnTo>
                    <a:pt x="699" y="1145"/>
                  </a:lnTo>
                  <a:cubicBezTo>
                    <a:pt x="699" y="1203"/>
                    <a:pt x="660" y="1250"/>
                    <a:pt x="614" y="1250"/>
                  </a:cubicBezTo>
                  <a:lnTo>
                    <a:pt x="613" y="1250"/>
                  </a:lnTo>
                  <a:cubicBezTo>
                    <a:pt x="567" y="1250"/>
                    <a:pt x="530" y="1203"/>
                    <a:pt x="530" y="1145"/>
                  </a:cubicBezTo>
                  <a:lnTo>
                    <a:pt x="530" y="708"/>
                  </a:lnTo>
                  <a:cubicBezTo>
                    <a:pt x="516" y="723"/>
                    <a:pt x="502" y="739"/>
                    <a:pt x="488" y="755"/>
                  </a:cubicBezTo>
                  <a:cubicBezTo>
                    <a:pt x="453" y="796"/>
                    <a:pt x="420" y="836"/>
                    <a:pt x="389" y="878"/>
                  </a:cubicBezTo>
                  <a:cubicBezTo>
                    <a:pt x="373" y="899"/>
                    <a:pt x="359" y="919"/>
                    <a:pt x="343" y="941"/>
                  </a:cubicBezTo>
                  <a:cubicBezTo>
                    <a:pt x="315" y="982"/>
                    <a:pt x="286" y="1025"/>
                    <a:pt x="261" y="1067"/>
                  </a:cubicBezTo>
                  <a:cubicBezTo>
                    <a:pt x="235" y="1111"/>
                    <a:pt x="210" y="1154"/>
                    <a:pt x="189" y="1198"/>
                  </a:cubicBezTo>
                  <a:cubicBezTo>
                    <a:pt x="177" y="1220"/>
                    <a:pt x="166" y="1241"/>
                    <a:pt x="156" y="1264"/>
                  </a:cubicBezTo>
                  <a:cubicBezTo>
                    <a:pt x="146" y="1286"/>
                    <a:pt x="137" y="1308"/>
                    <a:pt x="128" y="1332"/>
                  </a:cubicBezTo>
                  <a:cubicBezTo>
                    <a:pt x="120" y="1348"/>
                    <a:pt x="113" y="1366"/>
                    <a:pt x="106" y="1384"/>
                  </a:cubicBezTo>
                  <a:cubicBezTo>
                    <a:pt x="98" y="1406"/>
                    <a:pt x="91" y="1427"/>
                    <a:pt x="84" y="1449"/>
                  </a:cubicBezTo>
                  <a:cubicBezTo>
                    <a:pt x="78" y="1466"/>
                    <a:pt x="74" y="1481"/>
                    <a:pt x="68" y="1498"/>
                  </a:cubicBezTo>
                  <a:cubicBezTo>
                    <a:pt x="50" y="1556"/>
                    <a:pt x="37" y="1614"/>
                    <a:pt x="26" y="1674"/>
                  </a:cubicBezTo>
                  <a:cubicBezTo>
                    <a:pt x="22" y="1698"/>
                    <a:pt x="18" y="1720"/>
                    <a:pt x="15" y="1744"/>
                  </a:cubicBezTo>
                  <a:cubicBezTo>
                    <a:pt x="12" y="1767"/>
                    <a:pt x="9" y="1791"/>
                    <a:pt x="7" y="1815"/>
                  </a:cubicBezTo>
                  <a:cubicBezTo>
                    <a:pt x="5" y="1835"/>
                    <a:pt x="4" y="1855"/>
                    <a:pt x="3" y="1875"/>
                  </a:cubicBezTo>
                  <a:cubicBezTo>
                    <a:pt x="2" y="1887"/>
                    <a:pt x="2" y="1898"/>
                    <a:pt x="2" y="1910"/>
                  </a:cubicBezTo>
                  <a:cubicBezTo>
                    <a:pt x="0" y="1915"/>
                    <a:pt x="0" y="1918"/>
                    <a:pt x="0" y="1923"/>
                  </a:cubicBezTo>
                  <a:cubicBezTo>
                    <a:pt x="0" y="1934"/>
                    <a:pt x="0" y="1946"/>
                    <a:pt x="0" y="1958"/>
                  </a:cubicBezTo>
                  <a:cubicBezTo>
                    <a:pt x="0" y="1980"/>
                    <a:pt x="0" y="2002"/>
                    <a:pt x="2" y="2023"/>
                  </a:cubicBezTo>
                  <a:cubicBezTo>
                    <a:pt x="2" y="2030"/>
                    <a:pt x="3" y="2035"/>
                    <a:pt x="3" y="2042"/>
                  </a:cubicBezTo>
                  <a:cubicBezTo>
                    <a:pt x="4" y="2058"/>
                    <a:pt x="5" y="2074"/>
                    <a:pt x="6" y="2089"/>
                  </a:cubicBezTo>
                  <a:cubicBezTo>
                    <a:pt x="11" y="2140"/>
                    <a:pt x="16" y="2190"/>
                    <a:pt x="25" y="2239"/>
                  </a:cubicBezTo>
                  <a:cubicBezTo>
                    <a:pt x="29" y="2256"/>
                    <a:pt x="32" y="2272"/>
                    <a:pt x="35" y="2289"/>
                  </a:cubicBezTo>
                  <a:cubicBezTo>
                    <a:pt x="39" y="2304"/>
                    <a:pt x="42" y="2321"/>
                    <a:pt x="47" y="2337"/>
                  </a:cubicBezTo>
                  <a:cubicBezTo>
                    <a:pt x="50" y="2352"/>
                    <a:pt x="53" y="2365"/>
                    <a:pt x="57" y="2379"/>
                  </a:cubicBezTo>
                  <a:cubicBezTo>
                    <a:pt x="66" y="2413"/>
                    <a:pt x="76" y="2446"/>
                    <a:pt x="88" y="2480"/>
                  </a:cubicBezTo>
                  <a:cubicBezTo>
                    <a:pt x="94" y="2497"/>
                    <a:pt x="100" y="2514"/>
                    <a:pt x="105" y="2531"/>
                  </a:cubicBezTo>
                  <a:cubicBezTo>
                    <a:pt x="123" y="2578"/>
                    <a:pt x="143" y="2625"/>
                    <a:pt x="166" y="2672"/>
                  </a:cubicBezTo>
                  <a:cubicBezTo>
                    <a:pt x="174" y="2687"/>
                    <a:pt x="181" y="2703"/>
                    <a:pt x="189" y="2719"/>
                  </a:cubicBezTo>
                  <a:cubicBezTo>
                    <a:pt x="204" y="2749"/>
                    <a:pt x="221" y="2780"/>
                    <a:pt x="238" y="2810"/>
                  </a:cubicBezTo>
                  <a:cubicBezTo>
                    <a:pt x="246" y="2826"/>
                    <a:pt x="255" y="2840"/>
                    <a:pt x="265" y="2856"/>
                  </a:cubicBezTo>
                  <a:cubicBezTo>
                    <a:pt x="273" y="2870"/>
                    <a:pt x="282" y="2883"/>
                    <a:pt x="291" y="2897"/>
                  </a:cubicBezTo>
                  <a:cubicBezTo>
                    <a:pt x="299" y="2910"/>
                    <a:pt x="308" y="2924"/>
                    <a:pt x="317" y="2937"/>
                  </a:cubicBezTo>
                  <a:cubicBezTo>
                    <a:pt x="338" y="2969"/>
                    <a:pt x="361" y="3001"/>
                    <a:pt x="384" y="3032"/>
                  </a:cubicBezTo>
                  <a:cubicBezTo>
                    <a:pt x="395" y="3045"/>
                    <a:pt x="405" y="3060"/>
                    <a:pt x="416" y="3072"/>
                  </a:cubicBezTo>
                  <a:cubicBezTo>
                    <a:pt x="428" y="3090"/>
                    <a:pt x="443" y="3107"/>
                    <a:pt x="457" y="3123"/>
                  </a:cubicBezTo>
                  <a:cubicBezTo>
                    <a:pt x="469" y="3140"/>
                    <a:pt x="482" y="3156"/>
                    <a:pt x="496" y="3170"/>
                  </a:cubicBezTo>
                  <a:cubicBezTo>
                    <a:pt x="507" y="3184"/>
                    <a:pt x="518" y="3196"/>
                    <a:pt x="530" y="3209"/>
                  </a:cubicBezTo>
                  <a:cubicBezTo>
                    <a:pt x="545" y="3226"/>
                    <a:pt x="561" y="3244"/>
                    <a:pt x="578" y="3260"/>
                  </a:cubicBezTo>
                  <a:cubicBezTo>
                    <a:pt x="596" y="3280"/>
                    <a:pt x="615" y="3299"/>
                    <a:pt x="634" y="3318"/>
                  </a:cubicBezTo>
                  <a:cubicBezTo>
                    <a:pt x="636" y="3319"/>
                    <a:pt x="636" y="3320"/>
                    <a:pt x="638" y="3321"/>
                  </a:cubicBezTo>
                  <a:cubicBezTo>
                    <a:pt x="656" y="3339"/>
                    <a:pt x="674" y="3357"/>
                    <a:pt x="693" y="3374"/>
                  </a:cubicBezTo>
                  <a:cubicBezTo>
                    <a:pt x="725" y="3405"/>
                    <a:pt x="757" y="3434"/>
                    <a:pt x="791" y="3463"/>
                  </a:cubicBezTo>
                  <a:cubicBezTo>
                    <a:pt x="808" y="3478"/>
                    <a:pt x="827" y="3494"/>
                    <a:pt x="845" y="3508"/>
                  </a:cubicBezTo>
                  <a:cubicBezTo>
                    <a:pt x="857" y="3519"/>
                    <a:pt x="870" y="3530"/>
                    <a:pt x="883" y="3540"/>
                  </a:cubicBezTo>
                  <a:cubicBezTo>
                    <a:pt x="905" y="3558"/>
                    <a:pt x="927" y="3576"/>
                    <a:pt x="951" y="3593"/>
                  </a:cubicBezTo>
                  <a:cubicBezTo>
                    <a:pt x="972" y="3610"/>
                    <a:pt x="994" y="3626"/>
                    <a:pt x="1017" y="3642"/>
                  </a:cubicBezTo>
                  <a:lnTo>
                    <a:pt x="2197" y="3076"/>
                  </a:lnTo>
                  <a:lnTo>
                    <a:pt x="2941" y="2720"/>
                  </a:lnTo>
                  <a:cubicBezTo>
                    <a:pt x="2923" y="2713"/>
                    <a:pt x="2905" y="2705"/>
                    <a:pt x="2888" y="2697"/>
                  </a:cubicBezTo>
                  <a:cubicBezTo>
                    <a:pt x="2856" y="2685"/>
                    <a:pt x="2825" y="2672"/>
                    <a:pt x="2794" y="2657"/>
                  </a:cubicBezTo>
                  <a:cubicBezTo>
                    <a:pt x="2719" y="2622"/>
                    <a:pt x="2648" y="2584"/>
                    <a:pt x="2583" y="2543"/>
                  </a:cubicBezTo>
                  <a:cubicBezTo>
                    <a:pt x="2569" y="2536"/>
                    <a:pt x="2555" y="2529"/>
                    <a:pt x="2543" y="2520"/>
                  </a:cubicBezTo>
                  <a:cubicBezTo>
                    <a:pt x="2527" y="2511"/>
                    <a:pt x="2512" y="2500"/>
                    <a:pt x="2496" y="2489"/>
                  </a:cubicBezTo>
                  <a:cubicBezTo>
                    <a:pt x="2465" y="2470"/>
                    <a:pt x="2437" y="2450"/>
                    <a:pt x="2410" y="2428"/>
                  </a:cubicBezTo>
                  <a:cubicBezTo>
                    <a:pt x="2409" y="2427"/>
                    <a:pt x="2408" y="2427"/>
                    <a:pt x="2407" y="2426"/>
                  </a:cubicBezTo>
                  <a:cubicBezTo>
                    <a:pt x="2384" y="2409"/>
                    <a:pt x="2363" y="2391"/>
                    <a:pt x="2342" y="2373"/>
                  </a:cubicBezTo>
                  <a:cubicBezTo>
                    <a:pt x="2340" y="2371"/>
                    <a:pt x="2338" y="2370"/>
                    <a:pt x="2337" y="2369"/>
                  </a:cubicBezTo>
                  <a:cubicBezTo>
                    <a:pt x="2328" y="2361"/>
                    <a:pt x="2319" y="2353"/>
                    <a:pt x="2311" y="2345"/>
                  </a:cubicBezTo>
                  <a:cubicBezTo>
                    <a:pt x="2280" y="2317"/>
                    <a:pt x="2250" y="2288"/>
                    <a:pt x="2224" y="2257"/>
                  </a:cubicBezTo>
                  <a:cubicBezTo>
                    <a:pt x="2218" y="2250"/>
                    <a:pt x="2212" y="2243"/>
                    <a:pt x="2205" y="2235"/>
                  </a:cubicBezTo>
                  <a:cubicBezTo>
                    <a:pt x="2178" y="2203"/>
                    <a:pt x="2155" y="2169"/>
                    <a:pt x="2134" y="2136"/>
                  </a:cubicBezTo>
                  <a:cubicBezTo>
                    <a:pt x="2128" y="2125"/>
                    <a:pt x="2121" y="2114"/>
                    <a:pt x="2115" y="2104"/>
                  </a:cubicBezTo>
                  <a:cubicBezTo>
                    <a:pt x="2110" y="2094"/>
                    <a:pt x="2104" y="2084"/>
                    <a:pt x="2099" y="2072"/>
                  </a:cubicBezTo>
                  <a:cubicBezTo>
                    <a:pt x="2094" y="2063"/>
                    <a:pt x="2090" y="2054"/>
                    <a:pt x="2086" y="2044"/>
                  </a:cubicBezTo>
                  <a:cubicBezTo>
                    <a:pt x="2084" y="2040"/>
                    <a:pt x="2083" y="2036"/>
                    <a:pt x="2081" y="2032"/>
                  </a:cubicBezTo>
                  <a:cubicBezTo>
                    <a:pt x="2057" y="1972"/>
                    <a:pt x="2042" y="1913"/>
                    <a:pt x="2038" y="1851"/>
                  </a:cubicBezTo>
                  <a:cubicBezTo>
                    <a:pt x="2038" y="1846"/>
                    <a:pt x="2036" y="1843"/>
                    <a:pt x="2036" y="1837"/>
                  </a:cubicBezTo>
                  <a:cubicBezTo>
                    <a:pt x="2036" y="1828"/>
                    <a:pt x="2035" y="1819"/>
                    <a:pt x="2035" y="1809"/>
                  </a:cubicBezTo>
                  <a:cubicBezTo>
                    <a:pt x="2035" y="1799"/>
                    <a:pt x="2036" y="1788"/>
                    <a:pt x="2036" y="1777"/>
                  </a:cubicBezTo>
                  <a:cubicBezTo>
                    <a:pt x="2038" y="1767"/>
                    <a:pt x="2038" y="1756"/>
                    <a:pt x="2040" y="1746"/>
                  </a:cubicBezTo>
                  <a:lnTo>
                    <a:pt x="2041" y="1734"/>
                  </a:lnTo>
                  <a:cubicBezTo>
                    <a:pt x="2043" y="1714"/>
                    <a:pt x="2048" y="1695"/>
                    <a:pt x="2052" y="1677"/>
                  </a:cubicBezTo>
                  <a:cubicBezTo>
                    <a:pt x="2053" y="1670"/>
                    <a:pt x="2056" y="1663"/>
                    <a:pt x="2058" y="1656"/>
                  </a:cubicBezTo>
                  <a:cubicBezTo>
                    <a:pt x="2060" y="1645"/>
                    <a:pt x="2063" y="1633"/>
                    <a:pt x="2068" y="1622"/>
                  </a:cubicBezTo>
                  <a:cubicBezTo>
                    <a:pt x="2069" y="1621"/>
                    <a:pt x="2069" y="1620"/>
                    <a:pt x="2069" y="1618"/>
                  </a:cubicBezTo>
                  <a:cubicBezTo>
                    <a:pt x="2074" y="1607"/>
                    <a:pt x="2078" y="1596"/>
                    <a:pt x="2083" y="1585"/>
                  </a:cubicBezTo>
                  <a:cubicBezTo>
                    <a:pt x="2085" y="1577"/>
                    <a:pt x="2088" y="1570"/>
                    <a:pt x="2093" y="1562"/>
                  </a:cubicBezTo>
                  <a:cubicBezTo>
                    <a:pt x="2099" y="1547"/>
                    <a:pt x="2107" y="1531"/>
                    <a:pt x="2115" y="1515"/>
                  </a:cubicBezTo>
                  <a:cubicBezTo>
                    <a:pt x="2119" y="1509"/>
                    <a:pt x="2122" y="1504"/>
                    <a:pt x="2126" y="1497"/>
                  </a:cubicBezTo>
                  <a:cubicBezTo>
                    <a:pt x="2143" y="1467"/>
                    <a:pt x="2164" y="1437"/>
                    <a:pt x="2186" y="1409"/>
                  </a:cubicBezTo>
                  <a:cubicBezTo>
                    <a:pt x="2191" y="1401"/>
                    <a:pt x="2196" y="1396"/>
                    <a:pt x="2202" y="1389"/>
                  </a:cubicBezTo>
                  <a:cubicBezTo>
                    <a:pt x="2228" y="1357"/>
                    <a:pt x="2257" y="1326"/>
                    <a:pt x="2287" y="1297"/>
                  </a:cubicBezTo>
                  <a:cubicBezTo>
                    <a:pt x="2298" y="1286"/>
                    <a:pt x="2308" y="1277"/>
                    <a:pt x="2317" y="1268"/>
                  </a:cubicBezTo>
                  <a:cubicBezTo>
                    <a:pt x="2327" y="1258"/>
                    <a:pt x="2337" y="1250"/>
                    <a:pt x="2348" y="1241"/>
                  </a:cubicBezTo>
                  <a:cubicBezTo>
                    <a:pt x="2360" y="1231"/>
                    <a:pt x="2370" y="1222"/>
                    <a:pt x="2381" y="1213"/>
                  </a:cubicBezTo>
                  <a:cubicBezTo>
                    <a:pt x="2398" y="1200"/>
                    <a:pt x="2416" y="1186"/>
                    <a:pt x="2434" y="1173"/>
                  </a:cubicBezTo>
                  <a:cubicBezTo>
                    <a:pt x="2440" y="1168"/>
                    <a:pt x="2446" y="1165"/>
                    <a:pt x="2452" y="1160"/>
                  </a:cubicBezTo>
                  <a:cubicBezTo>
                    <a:pt x="2469" y="1148"/>
                    <a:pt x="2487" y="1136"/>
                    <a:pt x="2506" y="1123"/>
                  </a:cubicBezTo>
                  <a:cubicBezTo>
                    <a:pt x="2518" y="1115"/>
                    <a:pt x="2531" y="1106"/>
                    <a:pt x="2543" y="1098"/>
                  </a:cubicBezTo>
                  <a:cubicBezTo>
                    <a:pt x="2557" y="1091"/>
                    <a:pt x="2569" y="1083"/>
                    <a:pt x="2583" y="1075"/>
                  </a:cubicBezTo>
                  <a:cubicBezTo>
                    <a:pt x="2602" y="1064"/>
                    <a:pt x="2621" y="1052"/>
                    <a:pt x="2640" y="1041"/>
                  </a:cubicBezTo>
                  <a:cubicBezTo>
                    <a:pt x="2650" y="1035"/>
                    <a:pt x="2660" y="1031"/>
                    <a:pt x="2670" y="1025"/>
                  </a:cubicBezTo>
                  <a:cubicBezTo>
                    <a:pt x="2701" y="1008"/>
                    <a:pt x="2731" y="993"/>
                    <a:pt x="2764" y="977"/>
                  </a:cubicBezTo>
                  <a:cubicBezTo>
                    <a:pt x="2784" y="967"/>
                    <a:pt x="2807" y="957"/>
                    <a:pt x="2828" y="946"/>
                  </a:cubicBezTo>
                  <a:cubicBezTo>
                    <a:pt x="2831" y="945"/>
                    <a:pt x="2835" y="943"/>
                    <a:pt x="2838" y="942"/>
                  </a:cubicBezTo>
                  <a:cubicBezTo>
                    <a:pt x="2862" y="932"/>
                    <a:pt x="2887" y="921"/>
                    <a:pt x="2911" y="910"/>
                  </a:cubicBezTo>
                  <a:cubicBezTo>
                    <a:pt x="2929" y="903"/>
                    <a:pt x="2947" y="896"/>
                    <a:pt x="2965" y="889"/>
                  </a:cubicBezTo>
                  <a:cubicBezTo>
                    <a:pt x="2983" y="881"/>
                    <a:pt x="3003" y="874"/>
                    <a:pt x="3021" y="868"/>
                  </a:cubicBezTo>
                  <a:lnTo>
                    <a:pt x="2302" y="471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89;p33">
              <a:extLst>
                <a:ext uri="{FF2B5EF4-FFF2-40B4-BE49-F238E27FC236}">
                  <a16:creationId xmlns:a16="http://schemas.microsoft.com/office/drawing/2014/main" id="{76C54274-144D-4106-8759-DDC8D687D34E}"/>
                </a:ext>
              </a:extLst>
            </p:cNvPr>
            <p:cNvSpPr/>
            <p:nvPr/>
          </p:nvSpPr>
          <p:spPr>
            <a:xfrm>
              <a:off x="6372128" y="2634598"/>
              <a:ext cx="290831" cy="167889"/>
            </a:xfrm>
            <a:custGeom>
              <a:avLst/>
              <a:gdLst/>
              <a:ahLst/>
              <a:cxnLst/>
              <a:rect l="l" t="t" r="r" b="b"/>
              <a:pathLst>
                <a:path w="3177" h="1834" extrusionOk="0">
                  <a:moveTo>
                    <a:pt x="1566" y="571"/>
                  </a:moveTo>
                  <a:cubicBezTo>
                    <a:pt x="1720" y="571"/>
                    <a:pt x="1878" y="605"/>
                    <a:pt x="2001" y="675"/>
                  </a:cubicBezTo>
                  <a:cubicBezTo>
                    <a:pt x="2243" y="812"/>
                    <a:pt x="2253" y="1030"/>
                    <a:pt x="2026" y="1164"/>
                  </a:cubicBezTo>
                  <a:cubicBezTo>
                    <a:pt x="1913" y="1231"/>
                    <a:pt x="1765" y="1264"/>
                    <a:pt x="1615" y="1264"/>
                  </a:cubicBezTo>
                  <a:cubicBezTo>
                    <a:pt x="1460" y="1264"/>
                    <a:pt x="1303" y="1228"/>
                    <a:pt x="1182" y="1159"/>
                  </a:cubicBezTo>
                  <a:cubicBezTo>
                    <a:pt x="938" y="1022"/>
                    <a:pt x="929" y="804"/>
                    <a:pt x="1152" y="672"/>
                  </a:cubicBezTo>
                  <a:cubicBezTo>
                    <a:pt x="1263" y="604"/>
                    <a:pt x="1413" y="571"/>
                    <a:pt x="1566" y="571"/>
                  </a:cubicBezTo>
                  <a:close/>
                  <a:moveTo>
                    <a:pt x="1337" y="0"/>
                  </a:moveTo>
                  <a:cubicBezTo>
                    <a:pt x="1280" y="0"/>
                    <a:pt x="1242" y="24"/>
                    <a:pt x="1243" y="57"/>
                  </a:cubicBezTo>
                  <a:cubicBezTo>
                    <a:pt x="1245" y="100"/>
                    <a:pt x="1246" y="143"/>
                    <a:pt x="1248" y="186"/>
                  </a:cubicBezTo>
                  <a:cubicBezTo>
                    <a:pt x="1248" y="191"/>
                    <a:pt x="1246" y="193"/>
                    <a:pt x="1239" y="194"/>
                  </a:cubicBezTo>
                  <a:cubicBezTo>
                    <a:pt x="1210" y="197"/>
                    <a:pt x="1181" y="202"/>
                    <a:pt x="1154" y="208"/>
                  </a:cubicBezTo>
                  <a:cubicBezTo>
                    <a:pt x="1068" y="223"/>
                    <a:pt x="989" y="245"/>
                    <a:pt x="913" y="270"/>
                  </a:cubicBezTo>
                  <a:cubicBezTo>
                    <a:pt x="909" y="271"/>
                    <a:pt x="906" y="272"/>
                    <a:pt x="904" y="272"/>
                  </a:cubicBezTo>
                  <a:cubicBezTo>
                    <a:pt x="902" y="272"/>
                    <a:pt x="900" y="271"/>
                    <a:pt x="895" y="268"/>
                  </a:cubicBezTo>
                  <a:lnTo>
                    <a:pt x="733" y="175"/>
                  </a:lnTo>
                  <a:cubicBezTo>
                    <a:pt x="710" y="162"/>
                    <a:pt x="686" y="155"/>
                    <a:pt x="661" y="155"/>
                  </a:cubicBezTo>
                  <a:cubicBezTo>
                    <a:pt x="647" y="155"/>
                    <a:pt x="632" y="157"/>
                    <a:pt x="617" y="161"/>
                  </a:cubicBezTo>
                  <a:cubicBezTo>
                    <a:pt x="615" y="162"/>
                    <a:pt x="614" y="163"/>
                    <a:pt x="612" y="163"/>
                  </a:cubicBezTo>
                  <a:cubicBezTo>
                    <a:pt x="612" y="163"/>
                    <a:pt x="611" y="163"/>
                    <a:pt x="610" y="163"/>
                  </a:cubicBezTo>
                  <a:cubicBezTo>
                    <a:pt x="599" y="169"/>
                    <a:pt x="587" y="176"/>
                    <a:pt x="576" y="183"/>
                  </a:cubicBezTo>
                  <a:lnTo>
                    <a:pt x="280" y="48"/>
                  </a:lnTo>
                  <a:lnTo>
                    <a:pt x="270" y="378"/>
                  </a:lnTo>
                  <a:lnTo>
                    <a:pt x="271" y="378"/>
                  </a:lnTo>
                  <a:cubicBezTo>
                    <a:pt x="269" y="393"/>
                    <a:pt x="279" y="410"/>
                    <a:pt x="301" y="423"/>
                  </a:cubicBezTo>
                  <a:lnTo>
                    <a:pt x="469" y="520"/>
                  </a:lnTo>
                  <a:cubicBezTo>
                    <a:pt x="471" y="521"/>
                    <a:pt x="471" y="523"/>
                    <a:pt x="470" y="525"/>
                  </a:cubicBezTo>
                  <a:cubicBezTo>
                    <a:pt x="469" y="526"/>
                    <a:pt x="467" y="527"/>
                    <a:pt x="466" y="529"/>
                  </a:cubicBezTo>
                  <a:cubicBezTo>
                    <a:pt x="407" y="587"/>
                    <a:pt x="362" y="649"/>
                    <a:pt x="335" y="715"/>
                  </a:cubicBezTo>
                  <a:cubicBezTo>
                    <a:pt x="334" y="720"/>
                    <a:pt x="331" y="721"/>
                    <a:pt x="323" y="721"/>
                  </a:cubicBezTo>
                  <a:cubicBezTo>
                    <a:pt x="255" y="720"/>
                    <a:pt x="188" y="720"/>
                    <a:pt x="120" y="719"/>
                  </a:cubicBezTo>
                  <a:lnTo>
                    <a:pt x="271" y="650"/>
                  </a:lnTo>
                  <a:lnTo>
                    <a:pt x="4" y="447"/>
                  </a:lnTo>
                  <a:lnTo>
                    <a:pt x="1" y="773"/>
                  </a:lnTo>
                  <a:cubicBezTo>
                    <a:pt x="4" y="856"/>
                    <a:pt x="7" y="940"/>
                    <a:pt x="11" y="1023"/>
                  </a:cubicBezTo>
                  <a:cubicBezTo>
                    <a:pt x="11" y="1031"/>
                    <a:pt x="13" y="1039"/>
                    <a:pt x="19" y="1045"/>
                  </a:cubicBezTo>
                  <a:cubicBezTo>
                    <a:pt x="38" y="1067"/>
                    <a:pt x="67" y="1078"/>
                    <a:pt x="108" y="1079"/>
                  </a:cubicBezTo>
                  <a:cubicBezTo>
                    <a:pt x="183" y="1080"/>
                    <a:pt x="259" y="1080"/>
                    <a:pt x="335" y="1081"/>
                  </a:cubicBezTo>
                  <a:cubicBezTo>
                    <a:pt x="344" y="1081"/>
                    <a:pt x="348" y="1083"/>
                    <a:pt x="350" y="1088"/>
                  </a:cubicBezTo>
                  <a:cubicBezTo>
                    <a:pt x="352" y="1093"/>
                    <a:pt x="354" y="1097"/>
                    <a:pt x="358" y="1103"/>
                  </a:cubicBezTo>
                  <a:cubicBezTo>
                    <a:pt x="362" y="1112"/>
                    <a:pt x="368" y="1122"/>
                    <a:pt x="372" y="1131"/>
                  </a:cubicBezTo>
                  <a:lnTo>
                    <a:pt x="308" y="1105"/>
                  </a:lnTo>
                  <a:lnTo>
                    <a:pt x="310" y="1410"/>
                  </a:lnTo>
                  <a:cubicBezTo>
                    <a:pt x="308" y="1421"/>
                    <a:pt x="311" y="1433"/>
                    <a:pt x="322" y="1444"/>
                  </a:cubicBezTo>
                  <a:cubicBezTo>
                    <a:pt x="322" y="1445"/>
                    <a:pt x="325" y="1447"/>
                    <a:pt x="323" y="1449"/>
                  </a:cubicBezTo>
                  <a:lnTo>
                    <a:pt x="666" y="1648"/>
                  </a:lnTo>
                  <a:cubicBezTo>
                    <a:pt x="667" y="1647"/>
                    <a:pt x="669" y="1647"/>
                    <a:pt x="670" y="1647"/>
                  </a:cubicBezTo>
                  <a:cubicBezTo>
                    <a:pt x="672" y="1647"/>
                    <a:pt x="674" y="1648"/>
                    <a:pt x="675" y="1649"/>
                  </a:cubicBezTo>
                  <a:cubicBezTo>
                    <a:pt x="690" y="1653"/>
                    <a:pt x="705" y="1655"/>
                    <a:pt x="720" y="1655"/>
                  </a:cubicBezTo>
                  <a:cubicBezTo>
                    <a:pt x="725" y="1655"/>
                    <a:pt x="730" y="1655"/>
                    <a:pt x="735" y="1655"/>
                  </a:cubicBezTo>
                  <a:cubicBezTo>
                    <a:pt x="744" y="1653"/>
                    <a:pt x="753" y="1652"/>
                    <a:pt x="762" y="1650"/>
                  </a:cubicBezTo>
                  <a:cubicBezTo>
                    <a:pt x="773" y="1647"/>
                    <a:pt x="783" y="1641"/>
                    <a:pt x="792" y="1637"/>
                  </a:cubicBezTo>
                  <a:cubicBezTo>
                    <a:pt x="843" y="1607"/>
                    <a:pt x="893" y="1579"/>
                    <a:pt x="942" y="1550"/>
                  </a:cubicBezTo>
                  <a:cubicBezTo>
                    <a:pt x="948" y="1546"/>
                    <a:pt x="950" y="1545"/>
                    <a:pt x="953" y="1545"/>
                  </a:cubicBezTo>
                  <a:cubicBezTo>
                    <a:pt x="955" y="1545"/>
                    <a:pt x="958" y="1546"/>
                    <a:pt x="963" y="1549"/>
                  </a:cubicBezTo>
                  <a:cubicBezTo>
                    <a:pt x="1068" y="1585"/>
                    <a:pt x="1177" y="1613"/>
                    <a:pt x="1292" y="1632"/>
                  </a:cubicBezTo>
                  <a:cubicBezTo>
                    <a:pt x="1301" y="1633"/>
                    <a:pt x="1304" y="1635"/>
                    <a:pt x="1304" y="1640"/>
                  </a:cubicBezTo>
                  <a:cubicBezTo>
                    <a:pt x="1304" y="1662"/>
                    <a:pt x="1305" y="1685"/>
                    <a:pt x="1306" y="1706"/>
                  </a:cubicBezTo>
                  <a:cubicBezTo>
                    <a:pt x="1307" y="1729"/>
                    <a:pt x="1307" y="1750"/>
                    <a:pt x="1308" y="1772"/>
                  </a:cubicBezTo>
                  <a:cubicBezTo>
                    <a:pt x="1309" y="1802"/>
                    <a:pt x="1352" y="1827"/>
                    <a:pt x="1405" y="1828"/>
                  </a:cubicBezTo>
                  <a:lnTo>
                    <a:pt x="1433" y="1828"/>
                  </a:lnTo>
                  <a:cubicBezTo>
                    <a:pt x="1568" y="1830"/>
                    <a:pt x="1702" y="1831"/>
                    <a:pt x="1836" y="1834"/>
                  </a:cubicBezTo>
                  <a:cubicBezTo>
                    <a:pt x="1854" y="1834"/>
                    <a:pt x="1871" y="1831"/>
                    <a:pt x="1887" y="1827"/>
                  </a:cubicBezTo>
                  <a:cubicBezTo>
                    <a:pt x="1917" y="1816"/>
                    <a:pt x="1933" y="1800"/>
                    <a:pt x="1932" y="1780"/>
                  </a:cubicBezTo>
                  <a:lnTo>
                    <a:pt x="1932" y="1641"/>
                  </a:lnTo>
                  <a:lnTo>
                    <a:pt x="1933" y="1641"/>
                  </a:lnTo>
                  <a:cubicBezTo>
                    <a:pt x="1934" y="1641"/>
                    <a:pt x="1936" y="1640"/>
                    <a:pt x="1940" y="1640"/>
                  </a:cubicBezTo>
                  <a:cubicBezTo>
                    <a:pt x="2055" y="1624"/>
                    <a:pt x="2164" y="1599"/>
                    <a:pt x="2266" y="1564"/>
                  </a:cubicBezTo>
                  <a:cubicBezTo>
                    <a:pt x="2269" y="1564"/>
                    <a:pt x="2271" y="1563"/>
                    <a:pt x="2273" y="1563"/>
                  </a:cubicBezTo>
                  <a:cubicBezTo>
                    <a:pt x="2276" y="1563"/>
                    <a:pt x="2279" y="1565"/>
                    <a:pt x="2283" y="1567"/>
                  </a:cubicBezTo>
                  <a:lnTo>
                    <a:pt x="2448" y="1662"/>
                  </a:lnTo>
                  <a:cubicBezTo>
                    <a:pt x="2462" y="1670"/>
                    <a:pt x="2478" y="1675"/>
                    <a:pt x="2495" y="1678"/>
                  </a:cubicBezTo>
                  <a:cubicBezTo>
                    <a:pt x="2501" y="1679"/>
                    <a:pt x="2508" y="1679"/>
                    <a:pt x="2515" y="1679"/>
                  </a:cubicBezTo>
                  <a:cubicBezTo>
                    <a:pt x="2530" y="1679"/>
                    <a:pt x="2546" y="1677"/>
                    <a:pt x="2560" y="1673"/>
                  </a:cubicBezTo>
                  <a:cubicBezTo>
                    <a:pt x="2562" y="1673"/>
                    <a:pt x="2565" y="1671"/>
                    <a:pt x="2568" y="1671"/>
                  </a:cubicBezTo>
                  <a:cubicBezTo>
                    <a:pt x="2677" y="1610"/>
                    <a:pt x="2787" y="1545"/>
                    <a:pt x="2896" y="1482"/>
                  </a:cubicBezTo>
                  <a:cubicBezTo>
                    <a:pt x="2895" y="1480"/>
                    <a:pt x="2897" y="1479"/>
                    <a:pt x="2899" y="1477"/>
                  </a:cubicBezTo>
                  <a:cubicBezTo>
                    <a:pt x="2908" y="1465"/>
                    <a:pt x="2909" y="1454"/>
                    <a:pt x="2905" y="1443"/>
                  </a:cubicBezTo>
                  <a:lnTo>
                    <a:pt x="2907" y="1157"/>
                  </a:lnTo>
                  <a:lnTo>
                    <a:pt x="2908" y="1141"/>
                  </a:lnTo>
                  <a:lnTo>
                    <a:pt x="2821" y="1157"/>
                  </a:lnTo>
                  <a:cubicBezTo>
                    <a:pt x="2828" y="1144"/>
                    <a:pt x="2835" y="1131"/>
                    <a:pt x="2839" y="1117"/>
                  </a:cubicBezTo>
                  <a:cubicBezTo>
                    <a:pt x="2842" y="1114"/>
                    <a:pt x="2845" y="1112"/>
                    <a:pt x="2853" y="1112"/>
                  </a:cubicBezTo>
                  <a:cubicBezTo>
                    <a:pt x="2927" y="1113"/>
                    <a:pt x="3003" y="1114"/>
                    <a:pt x="3077" y="1115"/>
                  </a:cubicBezTo>
                  <a:cubicBezTo>
                    <a:pt x="3136" y="1115"/>
                    <a:pt x="3176" y="1093"/>
                    <a:pt x="3174" y="1059"/>
                  </a:cubicBezTo>
                  <a:cubicBezTo>
                    <a:pt x="3172" y="977"/>
                    <a:pt x="3168" y="894"/>
                    <a:pt x="3165" y="812"/>
                  </a:cubicBezTo>
                  <a:lnTo>
                    <a:pt x="3165" y="504"/>
                  </a:lnTo>
                  <a:lnTo>
                    <a:pt x="3030" y="711"/>
                  </a:lnTo>
                  <a:lnTo>
                    <a:pt x="3092" y="757"/>
                  </a:lnTo>
                  <a:cubicBezTo>
                    <a:pt x="3083" y="756"/>
                    <a:pt x="3074" y="755"/>
                    <a:pt x="3064" y="755"/>
                  </a:cubicBezTo>
                  <a:cubicBezTo>
                    <a:pt x="2989" y="754"/>
                    <a:pt x="2914" y="753"/>
                    <a:pt x="2839" y="751"/>
                  </a:cubicBezTo>
                  <a:cubicBezTo>
                    <a:pt x="2832" y="751"/>
                    <a:pt x="2828" y="750"/>
                    <a:pt x="2826" y="746"/>
                  </a:cubicBezTo>
                  <a:cubicBezTo>
                    <a:pt x="2793" y="678"/>
                    <a:pt x="2745" y="613"/>
                    <a:pt x="2681" y="552"/>
                  </a:cubicBezTo>
                  <a:cubicBezTo>
                    <a:pt x="2677" y="548"/>
                    <a:pt x="2677" y="547"/>
                    <a:pt x="2682" y="543"/>
                  </a:cubicBezTo>
                  <a:cubicBezTo>
                    <a:pt x="2704" y="531"/>
                    <a:pt x="2726" y="518"/>
                    <a:pt x="2747" y="506"/>
                  </a:cubicBezTo>
                  <a:cubicBezTo>
                    <a:pt x="2780" y="487"/>
                    <a:pt x="2812" y="469"/>
                    <a:pt x="2844" y="450"/>
                  </a:cubicBezTo>
                  <a:cubicBezTo>
                    <a:pt x="2863" y="437"/>
                    <a:pt x="2871" y="423"/>
                    <a:pt x="2866" y="407"/>
                  </a:cubicBezTo>
                  <a:lnTo>
                    <a:pt x="2868" y="407"/>
                  </a:lnTo>
                  <a:lnTo>
                    <a:pt x="2869" y="104"/>
                  </a:lnTo>
                  <a:lnTo>
                    <a:pt x="2604" y="161"/>
                  </a:lnTo>
                  <a:lnTo>
                    <a:pt x="2630" y="254"/>
                  </a:lnTo>
                  <a:lnTo>
                    <a:pt x="2630" y="254"/>
                  </a:lnTo>
                  <a:lnTo>
                    <a:pt x="2512" y="185"/>
                  </a:lnTo>
                  <a:cubicBezTo>
                    <a:pt x="2511" y="185"/>
                    <a:pt x="2510" y="186"/>
                    <a:pt x="2510" y="186"/>
                  </a:cubicBezTo>
                  <a:cubicBezTo>
                    <a:pt x="2508" y="186"/>
                    <a:pt x="2507" y="185"/>
                    <a:pt x="2505" y="184"/>
                  </a:cubicBezTo>
                  <a:cubicBezTo>
                    <a:pt x="2489" y="179"/>
                    <a:pt x="2472" y="177"/>
                    <a:pt x="2457" y="177"/>
                  </a:cubicBezTo>
                  <a:cubicBezTo>
                    <a:pt x="2432" y="177"/>
                    <a:pt x="2409" y="182"/>
                    <a:pt x="2390" y="194"/>
                  </a:cubicBezTo>
                  <a:cubicBezTo>
                    <a:pt x="2338" y="223"/>
                    <a:pt x="2287" y="254"/>
                    <a:pt x="2235" y="284"/>
                  </a:cubicBezTo>
                  <a:cubicBezTo>
                    <a:pt x="2231" y="286"/>
                    <a:pt x="2229" y="287"/>
                    <a:pt x="2226" y="287"/>
                  </a:cubicBezTo>
                  <a:cubicBezTo>
                    <a:pt x="2223" y="287"/>
                    <a:pt x="2220" y="286"/>
                    <a:pt x="2216" y="284"/>
                  </a:cubicBezTo>
                  <a:cubicBezTo>
                    <a:pt x="2111" y="248"/>
                    <a:pt x="1999" y="220"/>
                    <a:pt x="1883" y="202"/>
                  </a:cubicBezTo>
                  <a:cubicBezTo>
                    <a:pt x="1874" y="200"/>
                    <a:pt x="1872" y="199"/>
                    <a:pt x="1872" y="193"/>
                  </a:cubicBezTo>
                  <a:cubicBezTo>
                    <a:pt x="1870" y="149"/>
                    <a:pt x="1869" y="106"/>
                    <a:pt x="1867" y="62"/>
                  </a:cubicBezTo>
                  <a:cubicBezTo>
                    <a:pt x="1865" y="31"/>
                    <a:pt x="1824" y="7"/>
                    <a:pt x="1767" y="6"/>
                  </a:cubicBezTo>
                  <a:cubicBezTo>
                    <a:pt x="1624" y="4"/>
                    <a:pt x="1483" y="3"/>
                    <a:pt x="1341" y="0"/>
                  </a:cubicBezTo>
                  <a:cubicBezTo>
                    <a:pt x="1339" y="0"/>
                    <a:pt x="1338" y="0"/>
                    <a:pt x="1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90;p33">
              <a:extLst>
                <a:ext uri="{FF2B5EF4-FFF2-40B4-BE49-F238E27FC236}">
                  <a16:creationId xmlns:a16="http://schemas.microsoft.com/office/drawing/2014/main" id="{0FB9CD91-675D-4F61-8231-35B67C6BC98A}"/>
                </a:ext>
              </a:extLst>
            </p:cNvPr>
            <p:cNvSpPr/>
            <p:nvPr/>
          </p:nvSpPr>
          <p:spPr>
            <a:xfrm>
              <a:off x="6600441" y="2740516"/>
              <a:ext cx="38082" cy="47877"/>
            </a:xfrm>
            <a:custGeom>
              <a:avLst/>
              <a:gdLst/>
              <a:ahLst/>
              <a:cxnLst/>
              <a:rect l="l" t="t" r="r" b="b"/>
              <a:pathLst>
                <a:path w="416" h="523" extrusionOk="0">
                  <a:moveTo>
                    <a:pt x="2" y="1"/>
                  </a:moveTo>
                  <a:lnTo>
                    <a:pt x="1" y="521"/>
                  </a:lnTo>
                  <a:cubicBezTo>
                    <a:pt x="8" y="522"/>
                    <a:pt x="15" y="523"/>
                    <a:pt x="22" y="523"/>
                  </a:cubicBezTo>
                  <a:cubicBezTo>
                    <a:pt x="37" y="523"/>
                    <a:pt x="52" y="521"/>
                    <a:pt x="66" y="517"/>
                  </a:cubicBezTo>
                  <a:cubicBezTo>
                    <a:pt x="68" y="516"/>
                    <a:pt x="69" y="515"/>
                    <a:pt x="71" y="515"/>
                  </a:cubicBezTo>
                  <a:cubicBezTo>
                    <a:pt x="72" y="515"/>
                    <a:pt x="73" y="515"/>
                    <a:pt x="74" y="516"/>
                  </a:cubicBezTo>
                  <a:cubicBezTo>
                    <a:pt x="183" y="453"/>
                    <a:pt x="293" y="389"/>
                    <a:pt x="402" y="325"/>
                  </a:cubicBezTo>
                  <a:cubicBezTo>
                    <a:pt x="401" y="323"/>
                    <a:pt x="403" y="322"/>
                    <a:pt x="405" y="321"/>
                  </a:cubicBezTo>
                  <a:cubicBezTo>
                    <a:pt x="414" y="308"/>
                    <a:pt x="415" y="297"/>
                    <a:pt x="411" y="286"/>
                  </a:cubicBezTo>
                  <a:lnTo>
                    <a:pt x="414" y="1"/>
                  </a:lnTo>
                  <a:close/>
                </a:path>
              </a:pathLst>
            </a:custGeom>
            <a:solidFill>
              <a:srgbClr val="589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91;p33">
              <a:extLst>
                <a:ext uri="{FF2B5EF4-FFF2-40B4-BE49-F238E27FC236}">
                  <a16:creationId xmlns:a16="http://schemas.microsoft.com/office/drawing/2014/main" id="{F77CD910-A238-4F22-8865-C3CF670E8911}"/>
                </a:ext>
              </a:extLst>
            </p:cNvPr>
            <p:cNvSpPr/>
            <p:nvPr/>
          </p:nvSpPr>
          <p:spPr>
            <a:xfrm>
              <a:off x="6491594" y="2768163"/>
              <a:ext cx="57489" cy="34328"/>
            </a:xfrm>
            <a:custGeom>
              <a:avLst/>
              <a:gdLst/>
              <a:ahLst/>
              <a:cxnLst/>
              <a:rect l="l" t="t" r="r" b="b"/>
              <a:pathLst>
                <a:path w="628" h="375" extrusionOk="0">
                  <a:moveTo>
                    <a:pt x="1" y="1"/>
                  </a:moveTo>
                  <a:lnTo>
                    <a:pt x="1" y="249"/>
                  </a:lnTo>
                  <a:cubicBezTo>
                    <a:pt x="2" y="270"/>
                    <a:pt x="3" y="291"/>
                    <a:pt x="4" y="314"/>
                  </a:cubicBezTo>
                  <a:cubicBezTo>
                    <a:pt x="5" y="344"/>
                    <a:pt x="47" y="369"/>
                    <a:pt x="100" y="370"/>
                  </a:cubicBezTo>
                  <a:lnTo>
                    <a:pt x="129" y="370"/>
                  </a:lnTo>
                  <a:cubicBezTo>
                    <a:pt x="263" y="371"/>
                    <a:pt x="397" y="374"/>
                    <a:pt x="531" y="375"/>
                  </a:cubicBezTo>
                  <a:cubicBezTo>
                    <a:pt x="549" y="375"/>
                    <a:pt x="567" y="374"/>
                    <a:pt x="583" y="368"/>
                  </a:cubicBezTo>
                  <a:cubicBezTo>
                    <a:pt x="613" y="358"/>
                    <a:pt x="628" y="342"/>
                    <a:pt x="628" y="321"/>
                  </a:cubicBezTo>
                  <a:lnTo>
                    <a:pt x="627" y="182"/>
                  </a:lnTo>
                  <a:lnTo>
                    <a:pt x="628" y="182"/>
                  </a:lnTo>
                  <a:lnTo>
                    <a:pt x="628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92;p33">
              <a:extLst>
                <a:ext uri="{FF2B5EF4-FFF2-40B4-BE49-F238E27FC236}">
                  <a16:creationId xmlns:a16="http://schemas.microsoft.com/office/drawing/2014/main" id="{8CE8D933-9933-4A95-A874-C048DB648088}"/>
                </a:ext>
              </a:extLst>
            </p:cNvPr>
            <p:cNvSpPr/>
            <p:nvPr/>
          </p:nvSpPr>
          <p:spPr>
            <a:xfrm>
              <a:off x="6400323" y="2735481"/>
              <a:ext cx="39180" cy="50715"/>
            </a:xfrm>
            <a:custGeom>
              <a:avLst/>
              <a:gdLst/>
              <a:ahLst/>
              <a:cxnLst/>
              <a:rect l="l" t="t" r="r" b="b"/>
              <a:pathLst>
                <a:path w="428" h="554" extrusionOk="0">
                  <a:moveTo>
                    <a:pt x="50" y="1"/>
                  </a:moveTo>
                  <a:cubicBezTo>
                    <a:pt x="54" y="11"/>
                    <a:pt x="60" y="20"/>
                    <a:pt x="65" y="29"/>
                  </a:cubicBezTo>
                  <a:lnTo>
                    <a:pt x="0" y="4"/>
                  </a:lnTo>
                  <a:lnTo>
                    <a:pt x="0" y="4"/>
                  </a:lnTo>
                  <a:lnTo>
                    <a:pt x="2" y="308"/>
                  </a:lnTo>
                  <a:cubicBezTo>
                    <a:pt x="0" y="319"/>
                    <a:pt x="3" y="331"/>
                    <a:pt x="14" y="342"/>
                  </a:cubicBezTo>
                  <a:cubicBezTo>
                    <a:pt x="14" y="344"/>
                    <a:pt x="17" y="345"/>
                    <a:pt x="15" y="348"/>
                  </a:cubicBezTo>
                  <a:lnTo>
                    <a:pt x="359" y="546"/>
                  </a:lnTo>
                  <a:cubicBezTo>
                    <a:pt x="360" y="546"/>
                    <a:pt x="361" y="546"/>
                    <a:pt x="361" y="546"/>
                  </a:cubicBezTo>
                  <a:cubicBezTo>
                    <a:pt x="364" y="546"/>
                    <a:pt x="365" y="547"/>
                    <a:pt x="367" y="547"/>
                  </a:cubicBezTo>
                  <a:cubicBezTo>
                    <a:pt x="382" y="551"/>
                    <a:pt x="397" y="553"/>
                    <a:pt x="412" y="553"/>
                  </a:cubicBezTo>
                  <a:cubicBezTo>
                    <a:pt x="418" y="553"/>
                    <a:pt x="423" y="553"/>
                    <a:pt x="428" y="553"/>
                  </a:cubicBezTo>
                  <a:lnTo>
                    <a:pt x="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93;p33">
              <a:extLst>
                <a:ext uri="{FF2B5EF4-FFF2-40B4-BE49-F238E27FC236}">
                  <a16:creationId xmlns:a16="http://schemas.microsoft.com/office/drawing/2014/main" id="{D4DAB268-9A4B-4090-88B6-37440DB895CE}"/>
                </a:ext>
              </a:extLst>
            </p:cNvPr>
            <p:cNvSpPr/>
            <p:nvPr/>
          </p:nvSpPr>
          <p:spPr>
            <a:xfrm>
              <a:off x="6372036" y="2606310"/>
              <a:ext cx="290922" cy="167980"/>
            </a:xfrm>
            <a:custGeom>
              <a:avLst/>
              <a:gdLst/>
              <a:ahLst/>
              <a:cxnLst/>
              <a:rect l="l" t="t" r="r" b="b"/>
              <a:pathLst>
                <a:path w="3178" h="1835" extrusionOk="0">
                  <a:moveTo>
                    <a:pt x="1567" y="571"/>
                  </a:moveTo>
                  <a:cubicBezTo>
                    <a:pt x="1721" y="571"/>
                    <a:pt x="1879" y="606"/>
                    <a:pt x="2002" y="675"/>
                  </a:cubicBezTo>
                  <a:cubicBezTo>
                    <a:pt x="2244" y="812"/>
                    <a:pt x="2254" y="1029"/>
                    <a:pt x="2027" y="1164"/>
                  </a:cubicBezTo>
                  <a:cubicBezTo>
                    <a:pt x="1915" y="1231"/>
                    <a:pt x="1766" y="1263"/>
                    <a:pt x="1616" y="1263"/>
                  </a:cubicBezTo>
                  <a:cubicBezTo>
                    <a:pt x="1461" y="1263"/>
                    <a:pt x="1304" y="1228"/>
                    <a:pt x="1183" y="1160"/>
                  </a:cubicBezTo>
                  <a:cubicBezTo>
                    <a:pt x="939" y="1021"/>
                    <a:pt x="930" y="805"/>
                    <a:pt x="1153" y="672"/>
                  </a:cubicBezTo>
                  <a:cubicBezTo>
                    <a:pt x="1264" y="605"/>
                    <a:pt x="1414" y="571"/>
                    <a:pt x="1567" y="571"/>
                  </a:cubicBezTo>
                  <a:close/>
                  <a:moveTo>
                    <a:pt x="1338" y="1"/>
                  </a:moveTo>
                  <a:cubicBezTo>
                    <a:pt x="1281" y="1"/>
                    <a:pt x="1243" y="23"/>
                    <a:pt x="1245" y="57"/>
                  </a:cubicBezTo>
                  <a:cubicBezTo>
                    <a:pt x="1246" y="100"/>
                    <a:pt x="1247" y="144"/>
                    <a:pt x="1249" y="187"/>
                  </a:cubicBezTo>
                  <a:cubicBezTo>
                    <a:pt x="1249" y="191"/>
                    <a:pt x="1247" y="193"/>
                    <a:pt x="1240" y="193"/>
                  </a:cubicBezTo>
                  <a:cubicBezTo>
                    <a:pt x="1211" y="198"/>
                    <a:pt x="1183" y="202"/>
                    <a:pt x="1155" y="208"/>
                  </a:cubicBezTo>
                  <a:cubicBezTo>
                    <a:pt x="1070" y="224"/>
                    <a:pt x="990" y="244"/>
                    <a:pt x="915" y="270"/>
                  </a:cubicBezTo>
                  <a:cubicBezTo>
                    <a:pt x="910" y="272"/>
                    <a:pt x="908" y="272"/>
                    <a:pt x="905" y="272"/>
                  </a:cubicBezTo>
                  <a:cubicBezTo>
                    <a:pt x="903" y="272"/>
                    <a:pt x="901" y="271"/>
                    <a:pt x="896" y="269"/>
                  </a:cubicBezTo>
                  <a:cubicBezTo>
                    <a:pt x="895" y="268"/>
                    <a:pt x="892" y="267"/>
                    <a:pt x="890" y="265"/>
                  </a:cubicBezTo>
                  <a:cubicBezTo>
                    <a:pt x="838" y="235"/>
                    <a:pt x="787" y="205"/>
                    <a:pt x="734" y="175"/>
                  </a:cubicBezTo>
                  <a:cubicBezTo>
                    <a:pt x="712" y="163"/>
                    <a:pt x="689" y="156"/>
                    <a:pt x="664" y="156"/>
                  </a:cubicBezTo>
                  <a:cubicBezTo>
                    <a:pt x="649" y="156"/>
                    <a:pt x="634" y="158"/>
                    <a:pt x="618" y="163"/>
                  </a:cubicBezTo>
                  <a:cubicBezTo>
                    <a:pt x="616" y="163"/>
                    <a:pt x="615" y="164"/>
                    <a:pt x="614" y="164"/>
                  </a:cubicBezTo>
                  <a:cubicBezTo>
                    <a:pt x="613" y="164"/>
                    <a:pt x="613" y="163"/>
                    <a:pt x="612" y="163"/>
                  </a:cubicBezTo>
                  <a:cubicBezTo>
                    <a:pt x="502" y="226"/>
                    <a:pt x="392" y="290"/>
                    <a:pt x="283" y="353"/>
                  </a:cubicBezTo>
                  <a:cubicBezTo>
                    <a:pt x="285" y="354"/>
                    <a:pt x="283" y="356"/>
                    <a:pt x="282" y="357"/>
                  </a:cubicBezTo>
                  <a:cubicBezTo>
                    <a:pt x="262" y="380"/>
                    <a:pt x="270" y="404"/>
                    <a:pt x="302" y="423"/>
                  </a:cubicBezTo>
                  <a:lnTo>
                    <a:pt x="464" y="517"/>
                  </a:lnTo>
                  <a:cubicBezTo>
                    <a:pt x="466" y="518"/>
                    <a:pt x="468" y="519"/>
                    <a:pt x="470" y="520"/>
                  </a:cubicBezTo>
                  <a:cubicBezTo>
                    <a:pt x="472" y="521"/>
                    <a:pt x="473" y="523"/>
                    <a:pt x="471" y="524"/>
                  </a:cubicBezTo>
                  <a:cubicBezTo>
                    <a:pt x="470" y="527"/>
                    <a:pt x="469" y="528"/>
                    <a:pt x="467" y="529"/>
                  </a:cubicBezTo>
                  <a:cubicBezTo>
                    <a:pt x="408" y="588"/>
                    <a:pt x="363" y="649"/>
                    <a:pt x="336" y="716"/>
                  </a:cubicBezTo>
                  <a:cubicBezTo>
                    <a:pt x="335" y="720"/>
                    <a:pt x="332" y="722"/>
                    <a:pt x="324" y="722"/>
                  </a:cubicBezTo>
                  <a:cubicBezTo>
                    <a:pt x="247" y="720"/>
                    <a:pt x="172" y="719"/>
                    <a:pt x="95" y="719"/>
                  </a:cubicBezTo>
                  <a:cubicBezTo>
                    <a:pt x="94" y="719"/>
                    <a:pt x="93" y="719"/>
                    <a:pt x="91" y="719"/>
                  </a:cubicBezTo>
                  <a:cubicBezTo>
                    <a:pt x="39" y="719"/>
                    <a:pt x="1" y="743"/>
                    <a:pt x="2" y="772"/>
                  </a:cubicBezTo>
                  <a:cubicBezTo>
                    <a:pt x="5" y="857"/>
                    <a:pt x="8" y="940"/>
                    <a:pt x="12" y="1023"/>
                  </a:cubicBezTo>
                  <a:cubicBezTo>
                    <a:pt x="12" y="1031"/>
                    <a:pt x="14" y="1039"/>
                    <a:pt x="21" y="1046"/>
                  </a:cubicBezTo>
                  <a:cubicBezTo>
                    <a:pt x="39" y="1066"/>
                    <a:pt x="68" y="1079"/>
                    <a:pt x="109" y="1079"/>
                  </a:cubicBezTo>
                  <a:cubicBezTo>
                    <a:pt x="184" y="1081"/>
                    <a:pt x="261" y="1081"/>
                    <a:pt x="336" y="1082"/>
                  </a:cubicBezTo>
                  <a:cubicBezTo>
                    <a:pt x="345" y="1082"/>
                    <a:pt x="349" y="1083"/>
                    <a:pt x="351" y="1089"/>
                  </a:cubicBezTo>
                  <a:cubicBezTo>
                    <a:pt x="383" y="1156"/>
                    <a:pt x="431" y="1220"/>
                    <a:pt x="495" y="1281"/>
                  </a:cubicBezTo>
                  <a:cubicBezTo>
                    <a:pt x="499" y="1286"/>
                    <a:pt x="498" y="1288"/>
                    <a:pt x="493" y="1291"/>
                  </a:cubicBezTo>
                  <a:cubicBezTo>
                    <a:pt x="441" y="1321"/>
                    <a:pt x="390" y="1351"/>
                    <a:pt x="338" y="1380"/>
                  </a:cubicBezTo>
                  <a:cubicBezTo>
                    <a:pt x="308" y="1397"/>
                    <a:pt x="302" y="1422"/>
                    <a:pt x="323" y="1444"/>
                  </a:cubicBezTo>
                  <a:cubicBezTo>
                    <a:pt x="324" y="1446"/>
                    <a:pt x="326" y="1448"/>
                    <a:pt x="324" y="1449"/>
                  </a:cubicBezTo>
                  <a:cubicBezTo>
                    <a:pt x="439" y="1515"/>
                    <a:pt x="553" y="1582"/>
                    <a:pt x="668" y="1648"/>
                  </a:cubicBezTo>
                  <a:cubicBezTo>
                    <a:pt x="669" y="1648"/>
                    <a:pt x="670" y="1648"/>
                    <a:pt x="671" y="1648"/>
                  </a:cubicBezTo>
                  <a:cubicBezTo>
                    <a:pt x="673" y="1648"/>
                    <a:pt x="675" y="1649"/>
                    <a:pt x="676" y="1649"/>
                  </a:cubicBezTo>
                  <a:cubicBezTo>
                    <a:pt x="692" y="1654"/>
                    <a:pt x="708" y="1656"/>
                    <a:pt x="723" y="1656"/>
                  </a:cubicBezTo>
                  <a:cubicBezTo>
                    <a:pt x="736" y="1656"/>
                    <a:pt x="750" y="1654"/>
                    <a:pt x="763" y="1651"/>
                  </a:cubicBezTo>
                  <a:cubicBezTo>
                    <a:pt x="775" y="1647"/>
                    <a:pt x="784" y="1642"/>
                    <a:pt x="793" y="1637"/>
                  </a:cubicBezTo>
                  <a:cubicBezTo>
                    <a:pt x="844" y="1608"/>
                    <a:pt x="894" y="1578"/>
                    <a:pt x="943" y="1550"/>
                  </a:cubicBezTo>
                  <a:cubicBezTo>
                    <a:pt x="949" y="1547"/>
                    <a:pt x="951" y="1546"/>
                    <a:pt x="953" y="1546"/>
                  </a:cubicBezTo>
                  <a:cubicBezTo>
                    <a:pt x="956" y="1546"/>
                    <a:pt x="959" y="1547"/>
                    <a:pt x="966" y="1549"/>
                  </a:cubicBezTo>
                  <a:cubicBezTo>
                    <a:pt x="1069" y="1585"/>
                    <a:pt x="1178" y="1613"/>
                    <a:pt x="1294" y="1633"/>
                  </a:cubicBezTo>
                  <a:cubicBezTo>
                    <a:pt x="1302" y="1634"/>
                    <a:pt x="1305" y="1636"/>
                    <a:pt x="1305" y="1640"/>
                  </a:cubicBezTo>
                  <a:cubicBezTo>
                    <a:pt x="1306" y="1684"/>
                    <a:pt x="1308" y="1728"/>
                    <a:pt x="1310" y="1772"/>
                  </a:cubicBezTo>
                  <a:cubicBezTo>
                    <a:pt x="1311" y="1803"/>
                    <a:pt x="1353" y="1827"/>
                    <a:pt x="1406" y="1828"/>
                  </a:cubicBezTo>
                  <a:lnTo>
                    <a:pt x="1435" y="1828"/>
                  </a:lnTo>
                  <a:cubicBezTo>
                    <a:pt x="1569" y="1831"/>
                    <a:pt x="1703" y="1832"/>
                    <a:pt x="1837" y="1834"/>
                  </a:cubicBezTo>
                  <a:cubicBezTo>
                    <a:pt x="1855" y="1834"/>
                    <a:pt x="1873" y="1832"/>
                    <a:pt x="1889" y="1826"/>
                  </a:cubicBezTo>
                  <a:cubicBezTo>
                    <a:pt x="1918" y="1816"/>
                    <a:pt x="1934" y="1800"/>
                    <a:pt x="1933" y="1779"/>
                  </a:cubicBezTo>
                  <a:cubicBezTo>
                    <a:pt x="1932" y="1736"/>
                    <a:pt x="1931" y="1692"/>
                    <a:pt x="1928" y="1649"/>
                  </a:cubicBezTo>
                  <a:cubicBezTo>
                    <a:pt x="1928" y="1640"/>
                    <a:pt x="1927" y="1642"/>
                    <a:pt x="1941" y="1640"/>
                  </a:cubicBezTo>
                  <a:cubicBezTo>
                    <a:pt x="2057" y="1624"/>
                    <a:pt x="2165" y="1600"/>
                    <a:pt x="2267" y="1565"/>
                  </a:cubicBezTo>
                  <a:cubicBezTo>
                    <a:pt x="2270" y="1564"/>
                    <a:pt x="2272" y="1564"/>
                    <a:pt x="2274" y="1564"/>
                  </a:cubicBezTo>
                  <a:cubicBezTo>
                    <a:pt x="2277" y="1564"/>
                    <a:pt x="2281" y="1565"/>
                    <a:pt x="2284" y="1567"/>
                  </a:cubicBezTo>
                  <a:cubicBezTo>
                    <a:pt x="2339" y="1599"/>
                    <a:pt x="2395" y="1630"/>
                    <a:pt x="2449" y="1662"/>
                  </a:cubicBezTo>
                  <a:cubicBezTo>
                    <a:pt x="2469" y="1673"/>
                    <a:pt x="2493" y="1679"/>
                    <a:pt x="2519" y="1679"/>
                  </a:cubicBezTo>
                  <a:cubicBezTo>
                    <a:pt x="2533" y="1679"/>
                    <a:pt x="2548" y="1677"/>
                    <a:pt x="2561" y="1673"/>
                  </a:cubicBezTo>
                  <a:cubicBezTo>
                    <a:pt x="2564" y="1673"/>
                    <a:pt x="2565" y="1672"/>
                    <a:pt x="2567" y="1672"/>
                  </a:cubicBezTo>
                  <a:cubicBezTo>
                    <a:pt x="2568" y="1672"/>
                    <a:pt x="2568" y="1672"/>
                    <a:pt x="2569" y="1672"/>
                  </a:cubicBezTo>
                  <a:cubicBezTo>
                    <a:pt x="2678" y="1609"/>
                    <a:pt x="2789" y="1546"/>
                    <a:pt x="2898" y="1483"/>
                  </a:cubicBezTo>
                  <a:cubicBezTo>
                    <a:pt x="2896" y="1481"/>
                    <a:pt x="2899" y="1479"/>
                    <a:pt x="2900" y="1477"/>
                  </a:cubicBezTo>
                  <a:cubicBezTo>
                    <a:pt x="2914" y="1460"/>
                    <a:pt x="2913" y="1442"/>
                    <a:pt x="2896" y="1425"/>
                  </a:cubicBezTo>
                  <a:cubicBezTo>
                    <a:pt x="2889" y="1419"/>
                    <a:pt x="2881" y="1414"/>
                    <a:pt x="2872" y="1410"/>
                  </a:cubicBezTo>
                  <a:cubicBezTo>
                    <a:pt x="2820" y="1379"/>
                    <a:pt x="2767" y="1349"/>
                    <a:pt x="2714" y="1318"/>
                  </a:cubicBezTo>
                  <a:cubicBezTo>
                    <a:pt x="2709" y="1315"/>
                    <a:pt x="2708" y="1313"/>
                    <a:pt x="2711" y="1308"/>
                  </a:cubicBezTo>
                  <a:cubicBezTo>
                    <a:pt x="2771" y="1250"/>
                    <a:pt x="2813" y="1185"/>
                    <a:pt x="2842" y="1118"/>
                  </a:cubicBezTo>
                  <a:cubicBezTo>
                    <a:pt x="2843" y="1113"/>
                    <a:pt x="2846" y="1112"/>
                    <a:pt x="2854" y="1112"/>
                  </a:cubicBezTo>
                  <a:cubicBezTo>
                    <a:pt x="2928" y="1113"/>
                    <a:pt x="3004" y="1115"/>
                    <a:pt x="3078" y="1116"/>
                  </a:cubicBezTo>
                  <a:cubicBezTo>
                    <a:pt x="3138" y="1116"/>
                    <a:pt x="3177" y="1093"/>
                    <a:pt x="3176" y="1059"/>
                  </a:cubicBezTo>
                  <a:cubicBezTo>
                    <a:pt x="3173" y="977"/>
                    <a:pt x="3169" y="895"/>
                    <a:pt x="3166" y="813"/>
                  </a:cubicBezTo>
                  <a:cubicBezTo>
                    <a:pt x="3165" y="780"/>
                    <a:pt x="3123" y="755"/>
                    <a:pt x="3066" y="755"/>
                  </a:cubicBezTo>
                  <a:cubicBezTo>
                    <a:pt x="2990" y="754"/>
                    <a:pt x="2916" y="753"/>
                    <a:pt x="2840" y="752"/>
                  </a:cubicBezTo>
                  <a:cubicBezTo>
                    <a:pt x="2833" y="752"/>
                    <a:pt x="2829" y="751"/>
                    <a:pt x="2827" y="746"/>
                  </a:cubicBezTo>
                  <a:cubicBezTo>
                    <a:pt x="2794" y="678"/>
                    <a:pt x="2746" y="613"/>
                    <a:pt x="2682" y="553"/>
                  </a:cubicBezTo>
                  <a:cubicBezTo>
                    <a:pt x="2678" y="549"/>
                    <a:pt x="2678" y="547"/>
                    <a:pt x="2684" y="544"/>
                  </a:cubicBezTo>
                  <a:cubicBezTo>
                    <a:pt x="2705" y="531"/>
                    <a:pt x="2727" y="519"/>
                    <a:pt x="2749" y="506"/>
                  </a:cubicBezTo>
                  <a:cubicBezTo>
                    <a:pt x="2781" y="487"/>
                    <a:pt x="2813" y="469"/>
                    <a:pt x="2845" y="450"/>
                  </a:cubicBezTo>
                  <a:cubicBezTo>
                    <a:pt x="2873" y="433"/>
                    <a:pt x="2878" y="410"/>
                    <a:pt x="2857" y="387"/>
                  </a:cubicBezTo>
                  <a:cubicBezTo>
                    <a:pt x="2856" y="386"/>
                    <a:pt x="2854" y="385"/>
                    <a:pt x="2856" y="384"/>
                  </a:cubicBezTo>
                  <a:lnTo>
                    <a:pt x="2513" y="186"/>
                  </a:lnTo>
                  <a:cubicBezTo>
                    <a:pt x="2512" y="186"/>
                    <a:pt x="2511" y="186"/>
                    <a:pt x="2511" y="186"/>
                  </a:cubicBezTo>
                  <a:cubicBezTo>
                    <a:pt x="2509" y="186"/>
                    <a:pt x="2508" y="185"/>
                    <a:pt x="2506" y="184"/>
                  </a:cubicBezTo>
                  <a:cubicBezTo>
                    <a:pt x="2489" y="179"/>
                    <a:pt x="2473" y="177"/>
                    <a:pt x="2457" y="177"/>
                  </a:cubicBezTo>
                  <a:cubicBezTo>
                    <a:pt x="2433" y="177"/>
                    <a:pt x="2410" y="183"/>
                    <a:pt x="2391" y="193"/>
                  </a:cubicBezTo>
                  <a:cubicBezTo>
                    <a:pt x="2339" y="224"/>
                    <a:pt x="2288" y="253"/>
                    <a:pt x="2236" y="284"/>
                  </a:cubicBezTo>
                  <a:cubicBezTo>
                    <a:pt x="2232" y="285"/>
                    <a:pt x="2229" y="286"/>
                    <a:pt x="2226" y="286"/>
                  </a:cubicBezTo>
                  <a:cubicBezTo>
                    <a:pt x="2223" y="286"/>
                    <a:pt x="2220" y="286"/>
                    <a:pt x="2217" y="285"/>
                  </a:cubicBezTo>
                  <a:cubicBezTo>
                    <a:pt x="2112" y="249"/>
                    <a:pt x="2002" y="220"/>
                    <a:pt x="1884" y="202"/>
                  </a:cubicBezTo>
                  <a:cubicBezTo>
                    <a:pt x="1875" y="201"/>
                    <a:pt x="1873" y="199"/>
                    <a:pt x="1873" y="193"/>
                  </a:cubicBezTo>
                  <a:cubicBezTo>
                    <a:pt x="1872" y="150"/>
                    <a:pt x="1870" y="107"/>
                    <a:pt x="1869" y="63"/>
                  </a:cubicBezTo>
                  <a:cubicBezTo>
                    <a:pt x="1866" y="30"/>
                    <a:pt x="1825" y="6"/>
                    <a:pt x="1768" y="6"/>
                  </a:cubicBezTo>
                  <a:cubicBezTo>
                    <a:pt x="1627" y="4"/>
                    <a:pt x="1484" y="2"/>
                    <a:pt x="1342" y="1"/>
                  </a:cubicBezTo>
                  <a:cubicBezTo>
                    <a:pt x="1340" y="1"/>
                    <a:pt x="1339" y="1"/>
                    <a:pt x="13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94;p33">
              <a:extLst>
                <a:ext uri="{FF2B5EF4-FFF2-40B4-BE49-F238E27FC236}">
                  <a16:creationId xmlns:a16="http://schemas.microsoft.com/office/drawing/2014/main" id="{29D4124C-ABB2-4EF1-AFDB-11E4D5C51474}"/>
                </a:ext>
              </a:extLst>
            </p:cNvPr>
            <p:cNvSpPr/>
            <p:nvPr/>
          </p:nvSpPr>
          <p:spPr>
            <a:xfrm>
              <a:off x="6324799" y="2762029"/>
              <a:ext cx="211097" cy="142257"/>
            </a:xfrm>
            <a:custGeom>
              <a:avLst/>
              <a:gdLst/>
              <a:ahLst/>
              <a:cxnLst/>
              <a:rect l="l" t="t" r="r" b="b"/>
              <a:pathLst>
                <a:path w="2306" h="1554" extrusionOk="0">
                  <a:moveTo>
                    <a:pt x="529" y="0"/>
                  </a:moveTo>
                  <a:lnTo>
                    <a:pt x="529" y="0"/>
                  </a:lnTo>
                  <a:lnTo>
                    <a:pt x="529" y="0"/>
                  </a:lnTo>
                  <a:cubicBezTo>
                    <a:pt x="529" y="0"/>
                    <a:pt x="529" y="0"/>
                    <a:pt x="529" y="0"/>
                  </a:cubicBezTo>
                  <a:close/>
                  <a:moveTo>
                    <a:pt x="1132" y="573"/>
                  </a:moveTo>
                  <a:cubicBezTo>
                    <a:pt x="1275" y="573"/>
                    <a:pt x="1420" y="606"/>
                    <a:pt x="1531" y="670"/>
                  </a:cubicBezTo>
                  <a:cubicBezTo>
                    <a:pt x="1569" y="692"/>
                    <a:pt x="1604" y="718"/>
                    <a:pt x="1634" y="750"/>
                  </a:cubicBezTo>
                  <a:cubicBezTo>
                    <a:pt x="1649" y="767"/>
                    <a:pt x="1691" y="808"/>
                    <a:pt x="1683" y="831"/>
                  </a:cubicBezTo>
                  <a:cubicBezTo>
                    <a:pt x="1667" y="879"/>
                    <a:pt x="1619" y="904"/>
                    <a:pt x="1575" y="927"/>
                  </a:cubicBezTo>
                  <a:cubicBezTo>
                    <a:pt x="1521" y="954"/>
                    <a:pt x="1467" y="980"/>
                    <a:pt x="1412" y="1007"/>
                  </a:cubicBezTo>
                  <a:cubicBezTo>
                    <a:pt x="1380" y="1023"/>
                    <a:pt x="1346" y="1038"/>
                    <a:pt x="1310" y="1046"/>
                  </a:cubicBezTo>
                  <a:cubicBezTo>
                    <a:pt x="1274" y="1054"/>
                    <a:pt x="1237" y="1053"/>
                    <a:pt x="1200" y="1055"/>
                  </a:cubicBezTo>
                  <a:cubicBezTo>
                    <a:pt x="1158" y="1058"/>
                    <a:pt x="1117" y="1064"/>
                    <a:pt x="1074" y="1065"/>
                  </a:cubicBezTo>
                  <a:cubicBezTo>
                    <a:pt x="1073" y="1065"/>
                    <a:pt x="1071" y="1065"/>
                    <a:pt x="1070" y="1065"/>
                  </a:cubicBezTo>
                  <a:cubicBezTo>
                    <a:pt x="957" y="1065"/>
                    <a:pt x="844" y="1016"/>
                    <a:pt x="762" y="937"/>
                  </a:cubicBezTo>
                  <a:cubicBezTo>
                    <a:pt x="720" y="897"/>
                    <a:pt x="685" y="848"/>
                    <a:pt x="662" y="794"/>
                  </a:cubicBezTo>
                  <a:cubicBezTo>
                    <a:pt x="647" y="759"/>
                    <a:pt x="652" y="750"/>
                    <a:pt x="679" y="723"/>
                  </a:cubicBezTo>
                  <a:cubicBezTo>
                    <a:pt x="702" y="699"/>
                    <a:pt x="729" y="679"/>
                    <a:pt x="759" y="662"/>
                  </a:cubicBezTo>
                  <a:cubicBezTo>
                    <a:pt x="861" y="603"/>
                    <a:pt x="996" y="573"/>
                    <a:pt x="1132" y="573"/>
                  </a:cubicBezTo>
                  <a:close/>
                  <a:moveTo>
                    <a:pt x="529" y="0"/>
                  </a:moveTo>
                  <a:lnTo>
                    <a:pt x="529" y="0"/>
                  </a:lnTo>
                  <a:cubicBezTo>
                    <a:pt x="530" y="0"/>
                    <a:pt x="529" y="200"/>
                    <a:pt x="529" y="215"/>
                  </a:cubicBezTo>
                  <a:cubicBezTo>
                    <a:pt x="529" y="256"/>
                    <a:pt x="538" y="304"/>
                    <a:pt x="523" y="343"/>
                  </a:cubicBezTo>
                  <a:cubicBezTo>
                    <a:pt x="510" y="374"/>
                    <a:pt x="467" y="450"/>
                    <a:pt x="432" y="461"/>
                  </a:cubicBezTo>
                  <a:cubicBezTo>
                    <a:pt x="430" y="462"/>
                    <a:pt x="427" y="462"/>
                    <a:pt x="424" y="462"/>
                  </a:cubicBezTo>
                  <a:cubicBezTo>
                    <a:pt x="408" y="462"/>
                    <a:pt x="384" y="453"/>
                    <a:pt x="371" y="451"/>
                  </a:cubicBezTo>
                  <a:cubicBezTo>
                    <a:pt x="321" y="442"/>
                    <a:pt x="269" y="433"/>
                    <a:pt x="218" y="422"/>
                  </a:cubicBezTo>
                  <a:cubicBezTo>
                    <a:pt x="146" y="410"/>
                    <a:pt x="75" y="397"/>
                    <a:pt x="3" y="384"/>
                  </a:cubicBezTo>
                  <a:lnTo>
                    <a:pt x="3" y="688"/>
                  </a:lnTo>
                  <a:cubicBezTo>
                    <a:pt x="1" y="706"/>
                    <a:pt x="17" y="719"/>
                    <a:pt x="56" y="728"/>
                  </a:cubicBezTo>
                  <a:cubicBezTo>
                    <a:pt x="79" y="734"/>
                    <a:pt x="101" y="740"/>
                    <a:pt x="125" y="746"/>
                  </a:cubicBezTo>
                  <a:cubicBezTo>
                    <a:pt x="131" y="748"/>
                    <a:pt x="139" y="750"/>
                    <a:pt x="146" y="751"/>
                  </a:cubicBezTo>
                  <a:cubicBezTo>
                    <a:pt x="181" y="759"/>
                    <a:pt x="214" y="768"/>
                    <a:pt x="249" y="776"/>
                  </a:cubicBezTo>
                  <a:cubicBezTo>
                    <a:pt x="274" y="783"/>
                    <a:pt x="285" y="791"/>
                    <a:pt x="282" y="808"/>
                  </a:cubicBezTo>
                  <a:cubicBezTo>
                    <a:pt x="282" y="809"/>
                    <a:pt x="282" y="810"/>
                    <a:pt x="281" y="811"/>
                  </a:cubicBezTo>
                  <a:lnTo>
                    <a:pt x="146" y="777"/>
                  </a:lnTo>
                  <a:lnTo>
                    <a:pt x="20" y="746"/>
                  </a:lnTo>
                  <a:lnTo>
                    <a:pt x="17" y="745"/>
                  </a:lnTo>
                  <a:lnTo>
                    <a:pt x="17" y="746"/>
                  </a:lnTo>
                  <a:lnTo>
                    <a:pt x="17" y="1052"/>
                  </a:lnTo>
                  <a:cubicBezTo>
                    <a:pt x="15" y="1060"/>
                    <a:pt x="20" y="1070"/>
                    <a:pt x="30" y="1082"/>
                  </a:cubicBezTo>
                  <a:cubicBezTo>
                    <a:pt x="57" y="1120"/>
                    <a:pt x="84" y="1157"/>
                    <a:pt x="113" y="1194"/>
                  </a:cubicBezTo>
                  <a:cubicBezTo>
                    <a:pt x="122" y="1207"/>
                    <a:pt x="134" y="1215"/>
                    <a:pt x="146" y="1220"/>
                  </a:cubicBezTo>
                  <a:cubicBezTo>
                    <a:pt x="155" y="1223"/>
                    <a:pt x="164" y="1225"/>
                    <a:pt x="175" y="1225"/>
                  </a:cubicBezTo>
                  <a:cubicBezTo>
                    <a:pt x="186" y="1225"/>
                    <a:pt x="199" y="1223"/>
                    <a:pt x="214" y="1220"/>
                  </a:cubicBezTo>
                  <a:cubicBezTo>
                    <a:pt x="276" y="1205"/>
                    <a:pt x="339" y="1192"/>
                    <a:pt x="399" y="1177"/>
                  </a:cubicBezTo>
                  <a:cubicBezTo>
                    <a:pt x="409" y="1175"/>
                    <a:pt x="418" y="1174"/>
                    <a:pt x="425" y="1174"/>
                  </a:cubicBezTo>
                  <a:cubicBezTo>
                    <a:pt x="442" y="1174"/>
                    <a:pt x="455" y="1178"/>
                    <a:pt x="470" y="1188"/>
                  </a:cubicBezTo>
                  <a:cubicBezTo>
                    <a:pt x="503" y="1210"/>
                    <a:pt x="538" y="1230"/>
                    <a:pt x="573" y="1249"/>
                  </a:cubicBezTo>
                  <a:lnTo>
                    <a:pt x="574" y="1250"/>
                  </a:lnTo>
                  <a:lnTo>
                    <a:pt x="574" y="1449"/>
                  </a:lnTo>
                  <a:cubicBezTo>
                    <a:pt x="573" y="1453"/>
                    <a:pt x="573" y="1457"/>
                    <a:pt x="574" y="1461"/>
                  </a:cubicBezTo>
                  <a:cubicBezTo>
                    <a:pt x="578" y="1473"/>
                    <a:pt x="595" y="1482"/>
                    <a:pt x="628" y="1491"/>
                  </a:cubicBezTo>
                  <a:cubicBezTo>
                    <a:pt x="693" y="1507"/>
                    <a:pt x="756" y="1524"/>
                    <a:pt x="822" y="1538"/>
                  </a:cubicBezTo>
                  <a:cubicBezTo>
                    <a:pt x="840" y="1543"/>
                    <a:pt x="856" y="1546"/>
                    <a:pt x="869" y="1546"/>
                  </a:cubicBezTo>
                  <a:cubicBezTo>
                    <a:pt x="884" y="1546"/>
                    <a:pt x="896" y="1543"/>
                    <a:pt x="905" y="1536"/>
                  </a:cubicBezTo>
                  <a:cubicBezTo>
                    <a:pt x="913" y="1532"/>
                    <a:pt x="920" y="1525"/>
                    <a:pt x="925" y="1516"/>
                  </a:cubicBezTo>
                  <a:cubicBezTo>
                    <a:pt x="952" y="1480"/>
                    <a:pt x="977" y="1444"/>
                    <a:pt x="1001" y="1407"/>
                  </a:cubicBezTo>
                  <a:cubicBezTo>
                    <a:pt x="1009" y="1394"/>
                    <a:pt x="1021" y="1389"/>
                    <a:pt x="1041" y="1389"/>
                  </a:cubicBezTo>
                  <a:cubicBezTo>
                    <a:pt x="1045" y="1389"/>
                    <a:pt x="1050" y="1389"/>
                    <a:pt x="1055" y="1390"/>
                  </a:cubicBezTo>
                  <a:cubicBezTo>
                    <a:pt x="1101" y="1393"/>
                    <a:pt x="1147" y="1395"/>
                    <a:pt x="1193" y="1395"/>
                  </a:cubicBezTo>
                  <a:cubicBezTo>
                    <a:pt x="1226" y="1395"/>
                    <a:pt x="1259" y="1394"/>
                    <a:pt x="1292" y="1392"/>
                  </a:cubicBezTo>
                  <a:cubicBezTo>
                    <a:pt x="1295" y="1392"/>
                    <a:pt x="1297" y="1392"/>
                    <a:pt x="1299" y="1392"/>
                  </a:cubicBezTo>
                  <a:cubicBezTo>
                    <a:pt x="1325" y="1392"/>
                    <a:pt x="1339" y="1399"/>
                    <a:pt x="1351" y="1413"/>
                  </a:cubicBezTo>
                  <a:cubicBezTo>
                    <a:pt x="1377" y="1451"/>
                    <a:pt x="1404" y="1487"/>
                    <a:pt x="1432" y="1523"/>
                  </a:cubicBezTo>
                  <a:cubicBezTo>
                    <a:pt x="1438" y="1529"/>
                    <a:pt x="1442" y="1534"/>
                    <a:pt x="1448" y="1538"/>
                  </a:cubicBezTo>
                  <a:cubicBezTo>
                    <a:pt x="1461" y="1549"/>
                    <a:pt x="1476" y="1554"/>
                    <a:pt x="1496" y="1554"/>
                  </a:cubicBezTo>
                  <a:cubicBezTo>
                    <a:pt x="1508" y="1554"/>
                    <a:pt x="1522" y="1552"/>
                    <a:pt x="1538" y="1549"/>
                  </a:cubicBezTo>
                  <a:cubicBezTo>
                    <a:pt x="1601" y="1534"/>
                    <a:pt x="1664" y="1519"/>
                    <a:pt x="1727" y="1505"/>
                  </a:cubicBezTo>
                  <a:cubicBezTo>
                    <a:pt x="1762" y="1497"/>
                    <a:pt x="1778" y="1488"/>
                    <a:pt x="1780" y="1474"/>
                  </a:cubicBezTo>
                  <a:lnTo>
                    <a:pt x="1780" y="1263"/>
                  </a:lnTo>
                  <a:cubicBezTo>
                    <a:pt x="1809" y="1247"/>
                    <a:pt x="1836" y="1229"/>
                    <a:pt x="1860" y="1208"/>
                  </a:cubicBezTo>
                  <a:cubicBezTo>
                    <a:pt x="1873" y="1197"/>
                    <a:pt x="1887" y="1192"/>
                    <a:pt x="1904" y="1192"/>
                  </a:cubicBezTo>
                  <a:cubicBezTo>
                    <a:pt x="1915" y="1192"/>
                    <a:pt x="1927" y="1195"/>
                    <a:pt x="1941" y="1198"/>
                  </a:cubicBezTo>
                  <a:cubicBezTo>
                    <a:pt x="1998" y="1213"/>
                    <a:pt x="2057" y="1228"/>
                    <a:pt x="2116" y="1241"/>
                  </a:cubicBezTo>
                  <a:cubicBezTo>
                    <a:pt x="2136" y="1247"/>
                    <a:pt x="2152" y="1249"/>
                    <a:pt x="2166" y="1249"/>
                  </a:cubicBezTo>
                  <a:cubicBezTo>
                    <a:pt x="2172" y="1249"/>
                    <a:pt x="2177" y="1249"/>
                    <a:pt x="2182" y="1248"/>
                  </a:cubicBezTo>
                  <a:cubicBezTo>
                    <a:pt x="2199" y="1243"/>
                    <a:pt x="2210" y="1234"/>
                    <a:pt x="2223" y="1219"/>
                  </a:cubicBezTo>
                  <a:cubicBezTo>
                    <a:pt x="2248" y="1181"/>
                    <a:pt x="2274" y="1144"/>
                    <a:pt x="2299" y="1106"/>
                  </a:cubicBezTo>
                  <a:cubicBezTo>
                    <a:pt x="2305" y="1098"/>
                    <a:pt x="2306" y="1090"/>
                    <a:pt x="2306" y="1083"/>
                  </a:cubicBezTo>
                  <a:cubicBezTo>
                    <a:pt x="2306" y="1082"/>
                    <a:pt x="2306" y="772"/>
                    <a:pt x="2306" y="772"/>
                  </a:cubicBezTo>
                  <a:lnTo>
                    <a:pt x="2182" y="793"/>
                  </a:lnTo>
                  <a:lnTo>
                    <a:pt x="2023" y="820"/>
                  </a:lnTo>
                  <a:cubicBezTo>
                    <a:pt x="2027" y="808"/>
                    <a:pt x="2041" y="801"/>
                    <a:pt x="2066" y="795"/>
                  </a:cubicBezTo>
                  <a:cubicBezTo>
                    <a:pt x="2105" y="787"/>
                    <a:pt x="2144" y="778"/>
                    <a:pt x="2182" y="769"/>
                  </a:cubicBezTo>
                  <a:cubicBezTo>
                    <a:pt x="2199" y="765"/>
                    <a:pt x="2216" y="761"/>
                    <a:pt x="2232" y="757"/>
                  </a:cubicBezTo>
                  <a:cubicBezTo>
                    <a:pt x="2235" y="757"/>
                    <a:pt x="2237" y="756"/>
                    <a:pt x="2239" y="756"/>
                  </a:cubicBezTo>
                  <a:cubicBezTo>
                    <a:pt x="2274" y="747"/>
                    <a:pt x="2291" y="738"/>
                    <a:pt x="2292" y="724"/>
                  </a:cubicBezTo>
                  <a:lnTo>
                    <a:pt x="2292" y="413"/>
                  </a:lnTo>
                  <a:lnTo>
                    <a:pt x="1907" y="462"/>
                  </a:lnTo>
                  <a:lnTo>
                    <a:pt x="1974" y="585"/>
                  </a:lnTo>
                  <a:cubicBezTo>
                    <a:pt x="1952" y="589"/>
                    <a:pt x="1930" y="595"/>
                    <a:pt x="1907" y="599"/>
                  </a:cubicBezTo>
                  <a:cubicBezTo>
                    <a:pt x="1899" y="602"/>
                    <a:pt x="1891" y="603"/>
                    <a:pt x="1883" y="603"/>
                  </a:cubicBezTo>
                  <a:cubicBezTo>
                    <a:pt x="1869" y="603"/>
                    <a:pt x="1856" y="598"/>
                    <a:pt x="1841" y="589"/>
                  </a:cubicBezTo>
                  <a:cubicBezTo>
                    <a:pt x="1814" y="572"/>
                    <a:pt x="1768" y="556"/>
                    <a:pt x="1745" y="532"/>
                  </a:cubicBezTo>
                  <a:cubicBezTo>
                    <a:pt x="1721" y="502"/>
                    <a:pt x="1705" y="451"/>
                    <a:pt x="1700" y="415"/>
                  </a:cubicBezTo>
                  <a:cubicBezTo>
                    <a:pt x="1697" y="393"/>
                    <a:pt x="1697" y="392"/>
                    <a:pt x="1706" y="374"/>
                  </a:cubicBezTo>
                  <a:cubicBezTo>
                    <a:pt x="1708" y="371"/>
                    <a:pt x="1739" y="325"/>
                    <a:pt x="1736" y="323"/>
                  </a:cubicBezTo>
                  <a:cubicBezTo>
                    <a:pt x="1737" y="323"/>
                    <a:pt x="1736" y="19"/>
                    <a:pt x="1736" y="19"/>
                  </a:cubicBezTo>
                  <a:lnTo>
                    <a:pt x="1461" y="4"/>
                  </a:lnTo>
                  <a:lnTo>
                    <a:pt x="1471" y="234"/>
                  </a:lnTo>
                  <a:cubicBezTo>
                    <a:pt x="1460" y="232"/>
                    <a:pt x="1450" y="232"/>
                    <a:pt x="1441" y="232"/>
                  </a:cubicBezTo>
                  <a:cubicBezTo>
                    <a:pt x="1434" y="232"/>
                    <a:pt x="1428" y="232"/>
                    <a:pt x="1422" y="232"/>
                  </a:cubicBezTo>
                  <a:cubicBezTo>
                    <a:pt x="1409" y="232"/>
                    <a:pt x="1396" y="231"/>
                    <a:pt x="1381" y="225"/>
                  </a:cubicBezTo>
                  <a:cubicBezTo>
                    <a:pt x="1346" y="214"/>
                    <a:pt x="1313" y="206"/>
                    <a:pt x="1277" y="202"/>
                  </a:cubicBezTo>
                  <a:cubicBezTo>
                    <a:pt x="1249" y="199"/>
                    <a:pt x="1222" y="198"/>
                    <a:pt x="1194" y="198"/>
                  </a:cubicBezTo>
                  <a:cubicBezTo>
                    <a:pt x="1150" y="198"/>
                    <a:pt x="1107" y="201"/>
                    <a:pt x="1064" y="204"/>
                  </a:cubicBezTo>
                  <a:cubicBezTo>
                    <a:pt x="967" y="212"/>
                    <a:pt x="863" y="209"/>
                    <a:pt x="769" y="229"/>
                  </a:cubicBezTo>
                  <a:cubicBezTo>
                    <a:pt x="742" y="236"/>
                    <a:pt x="714" y="242"/>
                    <a:pt x="687" y="248"/>
                  </a:cubicBezTo>
                  <a:lnTo>
                    <a:pt x="657" y="5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95;p33">
              <a:extLst>
                <a:ext uri="{FF2B5EF4-FFF2-40B4-BE49-F238E27FC236}">
                  <a16:creationId xmlns:a16="http://schemas.microsoft.com/office/drawing/2014/main" id="{BB19602E-F893-47C9-9514-62073DAC184A}"/>
                </a:ext>
              </a:extLst>
            </p:cNvPr>
            <p:cNvSpPr/>
            <p:nvPr/>
          </p:nvSpPr>
          <p:spPr>
            <a:xfrm>
              <a:off x="6377163" y="2866848"/>
              <a:ext cx="30575" cy="36709"/>
            </a:xfrm>
            <a:custGeom>
              <a:avLst/>
              <a:gdLst/>
              <a:ahLst/>
              <a:cxnLst/>
              <a:rect l="l" t="t" r="r" b="b"/>
              <a:pathLst>
                <a:path w="334" h="401" extrusionOk="0">
                  <a:moveTo>
                    <a:pt x="1" y="0"/>
                  </a:moveTo>
                  <a:lnTo>
                    <a:pt x="1" y="105"/>
                  </a:lnTo>
                  <a:lnTo>
                    <a:pt x="2" y="105"/>
                  </a:lnTo>
                  <a:lnTo>
                    <a:pt x="2" y="304"/>
                  </a:lnTo>
                  <a:cubicBezTo>
                    <a:pt x="1" y="309"/>
                    <a:pt x="1" y="312"/>
                    <a:pt x="2" y="316"/>
                  </a:cubicBezTo>
                  <a:cubicBezTo>
                    <a:pt x="6" y="329"/>
                    <a:pt x="23" y="338"/>
                    <a:pt x="56" y="346"/>
                  </a:cubicBezTo>
                  <a:cubicBezTo>
                    <a:pt x="120" y="363"/>
                    <a:pt x="184" y="379"/>
                    <a:pt x="250" y="395"/>
                  </a:cubicBezTo>
                  <a:cubicBezTo>
                    <a:pt x="268" y="399"/>
                    <a:pt x="283" y="401"/>
                    <a:pt x="296" y="401"/>
                  </a:cubicBezTo>
                  <a:cubicBezTo>
                    <a:pt x="311" y="401"/>
                    <a:pt x="323" y="398"/>
                    <a:pt x="333" y="391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96;p33">
              <a:extLst>
                <a:ext uri="{FF2B5EF4-FFF2-40B4-BE49-F238E27FC236}">
                  <a16:creationId xmlns:a16="http://schemas.microsoft.com/office/drawing/2014/main" id="{36F7EC10-CF0B-4795-9EDF-3DC7D85EC71C}"/>
                </a:ext>
              </a:extLst>
            </p:cNvPr>
            <p:cNvSpPr/>
            <p:nvPr/>
          </p:nvSpPr>
          <p:spPr>
            <a:xfrm>
              <a:off x="6326172" y="2830230"/>
              <a:ext cx="12084" cy="43574"/>
            </a:xfrm>
            <a:custGeom>
              <a:avLst/>
              <a:gdLst/>
              <a:ahLst/>
              <a:cxnLst/>
              <a:rect l="l" t="t" r="r" b="b"/>
              <a:pathLst>
                <a:path w="132" h="476" extrusionOk="0">
                  <a:moveTo>
                    <a:pt x="2" y="1"/>
                  </a:moveTo>
                  <a:lnTo>
                    <a:pt x="2" y="308"/>
                  </a:lnTo>
                  <a:cubicBezTo>
                    <a:pt x="0" y="316"/>
                    <a:pt x="5" y="326"/>
                    <a:pt x="14" y="338"/>
                  </a:cubicBezTo>
                  <a:cubicBezTo>
                    <a:pt x="42" y="376"/>
                    <a:pt x="69" y="413"/>
                    <a:pt x="97" y="450"/>
                  </a:cubicBezTo>
                  <a:cubicBezTo>
                    <a:pt x="107" y="462"/>
                    <a:pt x="118" y="471"/>
                    <a:pt x="131" y="476"/>
                  </a:cubicBezTo>
                  <a:lnTo>
                    <a:pt x="131" y="32"/>
                  </a:lnTo>
                  <a:lnTo>
                    <a:pt x="131" y="6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97;p33">
              <a:extLst>
                <a:ext uri="{FF2B5EF4-FFF2-40B4-BE49-F238E27FC236}">
                  <a16:creationId xmlns:a16="http://schemas.microsoft.com/office/drawing/2014/main" id="{BFD8D79A-62C1-4F88-A95C-03DFCE07E0CD}"/>
                </a:ext>
              </a:extLst>
            </p:cNvPr>
            <p:cNvSpPr/>
            <p:nvPr/>
          </p:nvSpPr>
          <p:spPr>
            <a:xfrm>
              <a:off x="6457265" y="2868405"/>
              <a:ext cx="30484" cy="35885"/>
            </a:xfrm>
            <a:custGeom>
              <a:avLst/>
              <a:gdLst/>
              <a:ahLst/>
              <a:cxnLst/>
              <a:rect l="l" t="t" r="r" b="b"/>
              <a:pathLst>
                <a:path w="333" h="392" extrusionOk="0">
                  <a:moveTo>
                    <a:pt x="1" y="0"/>
                  </a:moveTo>
                  <a:lnTo>
                    <a:pt x="1" y="376"/>
                  </a:lnTo>
                  <a:cubicBezTo>
                    <a:pt x="13" y="387"/>
                    <a:pt x="29" y="392"/>
                    <a:pt x="48" y="392"/>
                  </a:cubicBezTo>
                  <a:cubicBezTo>
                    <a:pt x="60" y="392"/>
                    <a:pt x="74" y="390"/>
                    <a:pt x="90" y="387"/>
                  </a:cubicBezTo>
                  <a:cubicBezTo>
                    <a:pt x="154" y="372"/>
                    <a:pt x="217" y="358"/>
                    <a:pt x="280" y="343"/>
                  </a:cubicBezTo>
                  <a:cubicBezTo>
                    <a:pt x="315" y="335"/>
                    <a:pt x="331" y="326"/>
                    <a:pt x="332" y="312"/>
                  </a:cubicBezTo>
                  <a:lnTo>
                    <a:pt x="332" y="102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98;p33">
              <a:extLst>
                <a:ext uri="{FF2B5EF4-FFF2-40B4-BE49-F238E27FC236}">
                  <a16:creationId xmlns:a16="http://schemas.microsoft.com/office/drawing/2014/main" id="{A976852B-B44A-4D37-A46F-0BBA2112BA31}"/>
                </a:ext>
              </a:extLst>
            </p:cNvPr>
            <p:cNvSpPr/>
            <p:nvPr/>
          </p:nvSpPr>
          <p:spPr>
            <a:xfrm>
              <a:off x="6524459" y="2832702"/>
              <a:ext cx="11534" cy="43574"/>
            </a:xfrm>
            <a:custGeom>
              <a:avLst/>
              <a:gdLst/>
              <a:ahLst/>
              <a:cxnLst/>
              <a:rect l="l" t="t" r="r" b="b"/>
              <a:pathLst>
                <a:path w="126" h="476" extrusionOk="0">
                  <a:moveTo>
                    <a:pt x="125" y="1"/>
                  </a:moveTo>
                  <a:lnTo>
                    <a:pt x="1" y="21"/>
                  </a:lnTo>
                  <a:lnTo>
                    <a:pt x="1" y="476"/>
                  </a:lnTo>
                  <a:cubicBezTo>
                    <a:pt x="18" y="471"/>
                    <a:pt x="30" y="462"/>
                    <a:pt x="42" y="447"/>
                  </a:cubicBezTo>
                  <a:cubicBezTo>
                    <a:pt x="67" y="409"/>
                    <a:pt x="93" y="372"/>
                    <a:pt x="118" y="334"/>
                  </a:cubicBezTo>
                  <a:cubicBezTo>
                    <a:pt x="124" y="326"/>
                    <a:pt x="126" y="319"/>
                    <a:pt x="125" y="311"/>
                  </a:cubicBezTo>
                  <a:cubicBezTo>
                    <a:pt x="126" y="311"/>
                    <a:pt x="125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99;p33">
              <a:extLst>
                <a:ext uri="{FF2B5EF4-FFF2-40B4-BE49-F238E27FC236}">
                  <a16:creationId xmlns:a16="http://schemas.microsoft.com/office/drawing/2014/main" id="{C81EB66F-1045-4407-A2A6-6F2EC7499E69}"/>
                </a:ext>
              </a:extLst>
            </p:cNvPr>
            <p:cNvSpPr/>
            <p:nvPr/>
          </p:nvSpPr>
          <p:spPr>
            <a:xfrm>
              <a:off x="6323975" y="2754156"/>
              <a:ext cx="213019" cy="121935"/>
            </a:xfrm>
            <a:custGeom>
              <a:avLst/>
              <a:gdLst/>
              <a:ahLst/>
              <a:cxnLst/>
              <a:rect l="l" t="t" r="r" b="b"/>
              <a:pathLst>
                <a:path w="2327" h="1332" extrusionOk="0">
                  <a:moveTo>
                    <a:pt x="1141" y="351"/>
                  </a:moveTo>
                  <a:cubicBezTo>
                    <a:pt x="1284" y="351"/>
                    <a:pt x="1429" y="383"/>
                    <a:pt x="1540" y="448"/>
                  </a:cubicBezTo>
                  <a:cubicBezTo>
                    <a:pt x="1757" y="573"/>
                    <a:pt x="1766" y="773"/>
                    <a:pt x="1560" y="892"/>
                  </a:cubicBezTo>
                  <a:cubicBezTo>
                    <a:pt x="1458" y="951"/>
                    <a:pt x="1324" y="981"/>
                    <a:pt x="1188" y="981"/>
                  </a:cubicBezTo>
                  <a:cubicBezTo>
                    <a:pt x="1043" y="981"/>
                    <a:pt x="897" y="948"/>
                    <a:pt x="783" y="882"/>
                  </a:cubicBezTo>
                  <a:cubicBezTo>
                    <a:pt x="571" y="760"/>
                    <a:pt x="563" y="558"/>
                    <a:pt x="768" y="440"/>
                  </a:cubicBezTo>
                  <a:cubicBezTo>
                    <a:pt x="870" y="380"/>
                    <a:pt x="1005" y="351"/>
                    <a:pt x="1141" y="351"/>
                  </a:cubicBezTo>
                  <a:close/>
                  <a:moveTo>
                    <a:pt x="824" y="0"/>
                  </a:moveTo>
                  <a:cubicBezTo>
                    <a:pt x="811" y="0"/>
                    <a:pt x="796" y="2"/>
                    <a:pt x="778" y="6"/>
                  </a:cubicBezTo>
                  <a:cubicBezTo>
                    <a:pt x="715" y="21"/>
                    <a:pt x="652" y="36"/>
                    <a:pt x="589" y="50"/>
                  </a:cubicBezTo>
                  <a:cubicBezTo>
                    <a:pt x="538" y="61"/>
                    <a:pt x="527" y="77"/>
                    <a:pt x="548" y="108"/>
                  </a:cubicBezTo>
                  <a:cubicBezTo>
                    <a:pt x="574" y="143"/>
                    <a:pt x="601" y="179"/>
                    <a:pt x="628" y="213"/>
                  </a:cubicBezTo>
                  <a:cubicBezTo>
                    <a:pt x="643" y="231"/>
                    <a:pt x="642" y="246"/>
                    <a:pt x="610" y="258"/>
                  </a:cubicBezTo>
                  <a:cubicBezTo>
                    <a:pt x="548" y="281"/>
                    <a:pt x="497" y="311"/>
                    <a:pt x="457" y="346"/>
                  </a:cubicBezTo>
                  <a:cubicBezTo>
                    <a:pt x="445" y="357"/>
                    <a:pt x="431" y="362"/>
                    <a:pt x="414" y="362"/>
                  </a:cubicBezTo>
                  <a:cubicBezTo>
                    <a:pt x="405" y="362"/>
                    <a:pt x="395" y="360"/>
                    <a:pt x="384" y="358"/>
                  </a:cubicBezTo>
                  <a:cubicBezTo>
                    <a:pt x="323" y="342"/>
                    <a:pt x="262" y="327"/>
                    <a:pt x="200" y="311"/>
                  </a:cubicBezTo>
                  <a:cubicBezTo>
                    <a:pt x="182" y="307"/>
                    <a:pt x="167" y="305"/>
                    <a:pt x="154" y="305"/>
                  </a:cubicBezTo>
                  <a:cubicBezTo>
                    <a:pt x="128" y="305"/>
                    <a:pt x="112" y="314"/>
                    <a:pt x="97" y="335"/>
                  </a:cubicBezTo>
                  <a:cubicBezTo>
                    <a:pt x="71" y="372"/>
                    <a:pt x="45" y="409"/>
                    <a:pt x="20" y="447"/>
                  </a:cubicBezTo>
                  <a:cubicBezTo>
                    <a:pt x="1" y="476"/>
                    <a:pt x="13" y="493"/>
                    <a:pt x="64" y="506"/>
                  </a:cubicBezTo>
                  <a:cubicBezTo>
                    <a:pt x="128" y="522"/>
                    <a:pt x="192" y="539"/>
                    <a:pt x="256" y="555"/>
                  </a:cubicBezTo>
                  <a:cubicBezTo>
                    <a:pt x="282" y="560"/>
                    <a:pt x="292" y="569"/>
                    <a:pt x="290" y="585"/>
                  </a:cubicBezTo>
                  <a:cubicBezTo>
                    <a:pt x="283" y="632"/>
                    <a:pt x="286" y="679"/>
                    <a:pt x="296" y="726"/>
                  </a:cubicBezTo>
                  <a:cubicBezTo>
                    <a:pt x="299" y="743"/>
                    <a:pt x="288" y="751"/>
                    <a:pt x="263" y="756"/>
                  </a:cubicBezTo>
                  <a:cubicBezTo>
                    <a:pt x="201" y="770"/>
                    <a:pt x="140" y="784"/>
                    <a:pt x="79" y="799"/>
                  </a:cubicBezTo>
                  <a:cubicBezTo>
                    <a:pt x="23" y="813"/>
                    <a:pt x="13" y="827"/>
                    <a:pt x="38" y="861"/>
                  </a:cubicBezTo>
                  <a:cubicBezTo>
                    <a:pt x="66" y="898"/>
                    <a:pt x="93" y="935"/>
                    <a:pt x="121" y="972"/>
                  </a:cubicBezTo>
                  <a:cubicBezTo>
                    <a:pt x="138" y="993"/>
                    <a:pt x="156" y="1002"/>
                    <a:pt x="183" y="1002"/>
                  </a:cubicBezTo>
                  <a:cubicBezTo>
                    <a:pt x="194" y="1002"/>
                    <a:pt x="207" y="1001"/>
                    <a:pt x="223" y="997"/>
                  </a:cubicBezTo>
                  <a:cubicBezTo>
                    <a:pt x="285" y="984"/>
                    <a:pt x="347" y="969"/>
                    <a:pt x="408" y="956"/>
                  </a:cubicBezTo>
                  <a:cubicBezTo>
                    <a:pt x="418" y="953"/>
                    <a:pt x="426" y="952"/>
                    <a:pt x="434" y="952"/>
                  </a:cubicBezTo>
                  <a:cubicBezTo>
                    <a:pt x="450" y="952"/>
                    <a:pt x="463" y="957"/>
                    <a:pt x="478" y="966"/>
                  </a:cubicBezTo>
                  <a:cubicBezTo>
                    <a:pt x="531" y="999"/>
                    <a:pt x="586" y="1031"/>
                    <a:pt x="644" y="1061"/>
                  </a:cubicBezTo>
                  <a:cubicBezTo>
                    <a:pt x="670" y="1075"/>
                    <a:pt x="675" y="1087"/>
                    <a:pt x="663" y="1104"/>
                  </a:cubicBezTo>
                  <a:cubicBezTo>
                    <a:pt x="638" y="1139"/>
                    <a:pt x="615" y="1174"/>
                    <a:pt x="591" y="1209"/>
                  </a:cubicBezTo>
                  <a:cubicBezTo>
                    <a:pt x="571" y="1239"/>
                    <a:pt x="583" y="1255"/>
                    <a:pt x="637" y="1269"/>
                  </a:cubicBezTo>
                  <a:cubicBezTo>
                    <a:pt x="701" y="1285"/>
                    <a:pt x="765" y="1301"/>
                    <a:pt x="831" y="1317"/>
                  </a:cubicBezTo>
                  <a:cubicBezTo>
                    <a:pt x="848" y="1321"/>
                    <a:pt x="863" y="1324"/>
                    <a:pt x="876" y="1324"/>
                  </a:cubicBezTo>
                  <a:cubicBezTo>
                    <a:pt x="902" y="1324"/>
                    <a:pt x="920" y="1314"/>
                    <a:pt x="934" y="1294"/>
                  </a:cubicBezTo>
                  <a:cubicBezTo>
                    <a:pt x="960" y="1257"/>
                    <a:pt x="986" y="1221"/>
                    <a:pt x="1010" y="1184"/>
                  </a:cubicBezTo>
                  <a:cubicBezTo>
                    <a:pt x="1018" y="1172"/>
                    <a:pt x="1031" y="1167"/>
                    <a:pt x="1051" y="1167"/>
                  </a:cubicBezTo>
                  <a:cubicBezTo>
                    <a:pt x="1055" y="1167"/>
                    <a:pt x="1059" y="1167"/>
                    <a:pt x="1064" y="1167"/>
                  </a:cubicBezTo>
                  <a:cubicBezTo>
                    <a:pt x="1113" y="1171"/>
                    <a:pt x="1163" y="1173"/>
                    <a:pt x="1212" y="1173"/>
                  </a:cubicBezTo>
                  <a:cubicBezTo>
                    <a:pt x="1242" y="1173"/>
                    <a:pt x="1272" y="1172"/>
                    <a:pt x="1301" y="1171"/>
                  </a:cubicBezTo>
                  <a:cubicBezTo>
                    <a:pt x="1305" y="1170"/>
                    <a:pt x="1309" y="1170"/>
                    <a:pt x="1312" y="1170"/>
                  </a:cubicBezTo>
                  <a:cubicBezTo>
                    <a:pt x="1336" y="1170"/>
                    <a:pt x="1349" y="1177"/>
                    <a:pt x="1359" y="1191"/>
                  </a:cubicBezTo>
                  <a:cubicBezTo>
                    <a:pt x="1386" y="1228"/>
                    <a:pt x="1413" y="1264"/>
                    <a:pt x="1441" y="1300"/>
                  </a:cubicBezTo>
                  <a:cubicBezTo>
                    <a:pt x="1458" y="1322"/>
                    <a:pt x="1476" y="1332"/>
                    <a:pt x="1503" y="1332"/>
                  </a:cubicBezTo>
                  <a:cubicBezTo>
                    <a:pt x="1515" y="1332"/>
                    <a:pt x="1529" y="1330"/>
                    <a:pt x="1546" y="1326"/>
                  </a:cubicBezTo>
                  <a:cubicBezTo>
                    <a:pt x="1610" y="1311"/>
                    <a:pt x="1673" y="1297"/>
                    <a:pt x="1736" y="1282"/>
                  </a:cubicBezTo>
                  <a:cubicBezTo>
                    <a:pt x="1790" y="1270"/>
                    <a:pt x="1800" y="1255"/>
                    <a:pt x="1778" y="1224"/>
                  </a:cubicBezTo>
                  <a:cubicBezTo>
                    <a:pt x="1752" y="1187"/>
                    <a:pt x="1725" y="1153"/>
                    <a:pt x="1698" y="1118"/>
                  </a:cubicBezTo>
                  <a:cubicBezTo>
                    <a:pt x="1685" y="1100"/>
                    <a:pt x="1685" y="1086"/>
                    <a:pt x="1716" y="1075"/>
                  </a:cubicBezTo>
                  <a:cubicBezTo>
                    <a:pt x="1777" y="1051"/>
                    <a:pt x="1828" y="1022"/>
                    <a:pt x="1869" y="986"/>
                  </a:cubicBezTo>
                  <a:cubicBezTo>
                    <a:pt x="1882" y="975"/>
                    <a:pt x="1896" y="970"/>
                    <a:pt x="1912" y="970"/>
                  </a:cubicBezTo>
                  <a:cubicBezTo>
                    <a:pt x="1924" y="970"/>
                    <a:pt x="1936" y="972"/>
                    <a:pt x="1950" y="976"/>
                  </a:cubicBezTo>
                  <a:cubicBezTo>
                    <a:pt x="2007" y="990"/>
                    <a:pt x="2066" y="1005"/>
                    <a:pt x="2125" y="1019"/>
                  </a:cubicBezTo>
                  <a:cubicBezTo>
                    <a:pt x="2145" y="1024"/>
                    <a:pt x="2161" y="1026"/>
                    <a:pt x="2174" y="1026"/>
                  </a:cubicBezTo>
                  <a:cubicBezTo>
                    <a:pt x="2200" y="1026"/>
                    <a:pt x="2216" y="1017"/>
                    <a:pt x="2232" y="996"/>
                  </a:cubicBezTo>
                  <a:cubicBezTo>
                    <a:pt x="2257" y="959"/>
                    <a:pt x="2283" y="921"/>
                    <a:pt x="2308" y="883"/>
                  </a:cubicBezTo>
                  <a:cubicBezTo>
                    <a:pt x="2326" y="856"/>
                    <a:pt x="2314" y="840"/>
                    <a:pt x="2265" y="827"/>
                  </a:cubicBezTo>
                  <a:cubicBezTo>
                    <a:pt x="2203" y="810"/>
                    <a:pt x="2140" y="795"/>
                    <a:pt x="2077" y="780"/>
                  </a:cubicBezTo>
                  <a:cubicBezTo>
                    <a:pt x="2046" y="772"/>
                    <a:pt x="2033" y="763"/>
                    <a:pt x="2037" y="742"/>
                  </a:cubicBezTo>
                  <a:cubicBezTo>
                    <a:pt x="2045" y="699"/>
                    <a:pt x="2042" y="656"/>
                    <a:pt x="2032" y="613"/>
                  </a:cubicBezTo>
                  <a:cubicBezTo>
                    <a:pt x="2027" y="590"/>
                    <a:pt x="2040" y="579"/>
                    <a:pt x="2075" y="573"/>
                  </a:cubicBezTo>
                  <a:cubicBezTo>
                    <a:pt x="2130" y="560"/>
                    <a:pt x="2185" y="548"/>
                    <a:pt x="2242" y="534"/>
                  </a:cubicBezTo>
                  <a:cubicBezTo>
                    <a:pt x="2305" y="520"/>
                    <a:pt x="2315" y="506"/>
                    <a:pt x="2288" y="470"/>
                  </a:cubicBezTo>
                  <a:cubicBezTo>
                    <a:pt x="2261" y="433"/>
                    <a:pt x="2234" y="397"/>
                    <a:pt x="2207" y="361"/>
                  </a:cubicBezTo>
                  <a:cubicBezTo>
                    <a:pt x="2190" y="339"/>
                    <a:pt x="2171" y="329"/>
                    <a:pt x="2144" y="329"/>
                  </a:cubicBezTo>
                  <a:cubicBezTo>
                    <a:pt x="2132" y="329"/>
                    <a:pt x="2118" y="331"/>
                    <a:pt x="2102" y="335"/>
                  </a:cubicBezTo>
                  <a:cubicBezTo>
                    <a:pt x="2040" y="349"/>
                    <a:pt x="1978" y="362"/>
                    <a:pt x="1916" y="377"/>
                  </a:cubicBezTo>
                  <a:cubicBezTo>
                    <a:pt x="1908" y="379"/>
                    <a:pt x="1900" y="380"/>
                    <a:pt x="1892" y="380"/>
                  </a:cubicBezTo>
                  <a:cubicBezTo>
                    <a:pt x="1877" y="380"/>
                    <a:pt x="1864" y="376"/>
                    <a:pt x="1850" y="367"/>
                  </a:cubicBezTo>
                  <a:cubicBezTo>
                    <a:pt x="1796" y="333"/>
                    <a:pt x="1741" y="300"/>
                    <a:pt x="1682" y="270"/>
                  </a:cubicBezTo>
                  <a:cubicBezTo>
                    <a:pt x="1657" y="256"/>
                    <a:pt x="1653" y="245"/>
                    <a:pt x="1664" y="229"/>
                  </a:cubicBezTo>
                  <a:cubicBezTo>
                    <a:pt x="1690" y="192"/>
                    <a:pt x="1714" y="156"/>
                    <a:pt x="1738" y="119"/>
                  </a:cubicBezTo>
                  <a:cubicBezTo>
                    <a:pt x="1750" y="104"/>
                    <a:pt x="1751" y="90"/>
                    <a:pt x="1726" y="76"/>
                  </a:cubicBezTo>
                  <a:cubicBezTo>
                    <a:pt x="1717" y="69"/>
                    <a:pt x="1706" y="66"/>
                    <a:pt x="1692" y="64"/>
                  </a:cubicBezTo>
                  <a:cubicBezTo>
                    <a:pt x="1626" y="47"/>
                    <a:pt x="1560" y="30"/>
                    <a:pt x="1494" y="14"/>
                  </a:cubicBezTo>
                  <a:cubicBezTo>
                    <a:pt x="1477" y="10"/>
                    <a:pt x="1463" y="8"/>
                    <a:pt x="1450" y="8"/>
                  </a:cubicBezTo>
                  <a:cubicBezTo>
                    <a:pt x="1425" y="8"/>
                    <a:pt x="1408" y="17"/>
                    <a:pt x="1394" y="37"/>
                  </a:cubicBezTo>
                  <a:cubicBezTo>
                    <a:pt x="1369" y="72"/>
                    <a:pt x="1345" y="106"/>
                    <a:pt x="1323" y="141"/>
                  </a:cubicBezTo>
                  <a:cubicBezTo>
                    <a:pt x="1312" y="157"/>
                    <a:pt x="1299" y="165"/>
                    <a:pt x="1271" y="165"/>
                  </a:cubicBezTo>
                  <a:cubicBezTo>
                    <a:pt x="1266" y="165"/>
                    <a:pt x="1261" y="164"/>
                    <a:pt x="1255" y="164"/>
                  </a:cubicBezTo>
                  <a:cubicBezTo>
                    <a:pt x="1211" y="161"/>
                    <a:pt x="1167" y="159"/>
                    <a:pt x="1123" y="159"/>
                  </a:cubicBezTo>
                  <a:cubicBezTo>
                    <a:pt x="1091" y="159"/>
                    <a:pt x="1059" y="160"/>
                    <a:pt x="1028" y="162"/>
                  </a:cubicBezTo>
                  <a:cubicBezTo>
                    <a:pt x="1025" y="162"/>
                    <a:pt x="1023" y="162"/>
                    <a:pt x="1021" y="162"/>
                  </a:cubicBezTo>
                  <a:cubicBezTo>
                    <a:pt x="993" y="162"/>
                    <a:pt x="977" y="155"/>
                    <a:pt x="967" y="139"/>
                  </a:cubicBezTo>
                  <a:cubicBezTo>
                    <a:pt x="941" y="103"/>
                    <a:pt x="914" y="68"/>
                    <a:pt x="887" y="33"/>
                  </a:cubicBezTo>
                  <a:cubicBezTo>
                    <a:pt x="869" y="10"/>
                    <a:pt x="852" y="0"/>
                    <a:pt x="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00;p33">
              <a:extLst>
                <a:ext uri="{FF2B5EF4-FFF2-40B4-BE49-F238E27FC236}">
                  <a16:creationId xmlns:a16="http://schemas.microsoft.com/office/drawing/2014/main" id="{4451F0D7-927A-40EA-A917-9EB8BA7D327A}"/>
                </a:ext>
              </a:extLst>
            </p:cNvPr>
            <p:cNvSpPr/>
            <p:nvPr/>
          </p:nvSpPr>
          <p:spPr>
            <a:xfrm>
              <a:off x="6325165" y="2813844"/>
              <a:ext cx="211829" cy="62249"/>
            </a:xfrm>
            <a:custGeom>
              <a:avLst/>
              <a:gdLst/>
              <a:ahLst/>
              <a:cxnLst/>
              <a:rect l="l" t="t" r="r" b="b"/>
              <a:pathLst>
                <a:path w="2314" h="680" extrusionOk="0">
                  <a:moveTo>
                    <a:pt x="274" y="1"/>
                  </a:moveTo>
                  <a:lnTo>
                    <a:pt x="274" y="1"/>
                  </a:lnTo>
                  <a:cubicBezTo>
                    <a:pt x="275" y="24"/>
                    <a:pt x="277" y="49"/>
                    <a:pt x="283" y="74"/>
                  </a:cubicBezTo>
                  <a:cubicBezTo>
                    <a:pt x="286" y="91"/>
                    <a:pt x="275" y="99"/>
                    <a:pt x="250" y="104"/>
                  </a:cubicBezTo>
                  <a:cubicBezTo>
                    <a:pt x="188" y="118"/>
                    <a:pt x="127" y="132"/>
                    <a:pt x="66" y="147"/>
                  </a:cubicBezTo>
                  <a:cubicBezTo>
                    <a:pt x="10" y="161"/>
                    <a:pt x="0" y="175"/>
                    <a:pt x="25" y="209"/>
                  </a:cubicBezTo>
                  <a:cubicBezTo>
                    <a:pt x="53" y="246"/>
                    <a:pt x="80" y="283"/>
                    <a:pt x="109" y="320"/>
                  </a:cubicBezTo>
                  <a:cubicBezTo>
                    <a:pt x="125" y="341"/>
                    <a:pt x="143" y="350"/>
                    <a:pt x="170" y="350"/>
                  </a:cubicBezTo>
                  <a:cubicBezTo>
                    <a:pt x="181" y="350"/>
                    <a:pt x="194" y="349"/>
                    <a:pt x="210" y="345"/>
                  </a:cubicBezTo>
                  <a:cubicBezTo>
                    <a:pt x="272" y="332"/>
                    <a:pt x="334" y="317"/>
                    <a:pt x="395" y="304"/>
                  </a:cubicBezTo>
                  <a:cubicBezTo>
                    <a:pt x="405" y="301"/>
                    <a:pt x="413" y="300"/>
                    <a:pt x="421" y="300"/>
                  </a:cubicBezTo>
                  <a:cubicBezTo>
                    <a:pt x="437" y="300"/>
                    <a:pt x="450" y="305"/>
                    <a:pt x="465" y="314"/>
                  </a:cubicBezTo>
                  <a:cubicBezTo>
                    <a:pt x="518" y="347"/>
                    <a:pt x="573" y="379"/>
                    <a:pt x="631" y="409"/>
                  </a:cubicBezTo>
                  <a:cubicBezTo>
                    <a:pt x="657" y="423"/>
                    <a:pt x="662" y="435"/>
                    <a:pt x="650" y="452"/>
                  </a:cubicBezTo>
                  <a:cubicBezTo>
                    <a:pt x="625" y="487"/>
                    <a:pt x="602" y="522"/>
                    <a:pt x="579" y="557"/>
                  </a:cubicBezTo>
                  <a:cubicBezTo>
                    <a:pt x="558" y="587"/>
                    <a:pt x="570" y="603"/>
                    <a:pt x="624" y="617"/>
                  </a:cubicBezTo>
                  <a:cubicBezTo>
                    <a:pt x="688" y="633"/>
                    <a:pt x="752" y="649"/>
                    <a:pt x="818" y="665"/>
                  </a:cubicBezTo>
                  <a:cubicBezTo>
                    <a:pt x="835" y="669"/>
                    <a:pt x="850" y="672"/>
                    <a:pt x="863" y="672"/>
                  </a:cubicBezTo>
                  <a:cubicBezTo>
                    <a:pt x="889" y="672"/>
                    <a:pt x="907" y="662"/>
                    <a:pt x="921" y="642"/>
                  </a:cubicBezTo>
                  <a:cubicBezTo>
                    <a:pt x="947" y="605"/>
                    <a:pt x="973" y="569"/>
                    <a:pt x="997" y="532"/>
                  </a:cubicBezTo>
                  <a:cubicBezTo>
                    <a:pt x="1005" y="520"/>
                    <a:pt x="1018" y="515"/>
                    <a:pt x="1038" y="515"/>
                  </a:cubicBezTo>
                  <a:cubicBezTo>
                    <a:pt x="1042" y="515"/>
                    <a:pt x="1046" y="515"/>
                    <a:pt x="1051" y="515"/>
                  </a:cubicBezTo>
                  <a:cubicBezTo>
                    <a:pt x="1100" y="519"/>
                    <a:pt x="1150" y="521"/>
                    <a:pt x="1199" y="521"/>
                  </a:cubicBezTo>
                  <a:cubicBezTo>
                    <a:pt x="1229" y="521"/>
                    <a:pt x="1259" y="520"/>
                    <a:pt x="1288" y="519"/>
                  </a:cubicBezTo>
                  <a:cubicBezTo>
                    <a:pt x="1292" y="518"/>
                    <a:pt x="1296" y="518"/>
                    <a:pt x="1299" y="518"/>
                  </a:cubicBezTo>
                  <a:cubicBezTo>
                    <a:pt x="1323" y="518"/>
                    <a:pt x="1336" y="525"/>
                    <a:pt x="1346" y="539"/>
                  </a:cubicBezTo>
                  <a:cubicBezTo>
                    <a:pt x="1373" y="576"/>
                    <a:pt x="1400" y="612"/>
                    <a:pt x="1428" y="648"/>
                  </a:cubicBezTo>
                  <a:cubicBezTo>
                    <a:pt x="1445" y="670"/>
                    <a:pt x="1463" y="680"/>
                    <a:pt x="1491" y="680"/>
                  </a:cubicBezTo>
                  <a:cubicBezTo>
                    <a:pt x="1503" y="680"/>
                    <a:pt x="1517" y="678"/>
                    <a:pt x="1534" y="674"/>
                  </a:cubicBezTo>
                  <a:cubicBezTo>
                    <a:pt x="1597" y="659"/>
                    <a:pt x="1660" y="645"/>
                    <a:pt x="1723" y="630"/>
                  </a:cubicBezTo>
                  <a:cubicBezTo>
                    <a:pt x="1777" y="618"/>
                    <a:pt x="1787" y="603"/>
                    <a:pt x="1765" y="572"/>
                  </a:cubicBezTo>
                  <a:cubicBezTo>
                    <a:pt x="1739" y="535"/>
                    <a:pt x="1712" y="501"/>
                    <a:pt x="1686" y="465"/>
                  </a:cubicBezTo>
                  <a:cubicBezTo>
                    <a:pt x="1672" y="448"/>
                    <a:pt x="1672" y="434"/>
                    <a:pt x="1703" y="423"/>
                  </a:cubicBezTo>
                  <a:cubicBezTo>
                    <a:pt x="1764" y="399"/>
                    <a:pt x="1815" y="370"/>
                    <a:pt x="1856" y="334"/>
                  </a:cubicBezTo>
                  <a:cubicBezTo>
                    <a:pt x="1869" y="323"/>
                    <a:pt x="1883" y="318"/>
                    <a:pt x="1899" y="318"/>
                  </a:cubicBezTo>
                  <a:cubicBezTo>
                    <a:pt x="1911" y="318"/>
                    <a:pt x="1923" y="320"/>
                    <a:pt x="1937" y="324"/>
                  </a:cubicBezTo>
                  <a:cubicBezTo>
                    <a:pt x="1994" y="338"/>
                    <a:pt x="2053" y="353"/>
                    <a:pt x="2112" y="367"/>
                  </a:cubicBezTo>
                  <a:cubicBezTo>
                    <a:pt x="2132" y="372"/>
                    <a:pt x="2148" y="374"/>
                    <a:pt x="2161" y="374"/>
                  </a:cubicBezTo>
                  <a:cubicBezTo>
                    <a:pt x="2187" y="374"/>
                    <a:pt x="2203" y="365"/>
                    <a:pt x="2219" y="344"/>
                  </a:cubicBezTo>
                  <a:cubicBezTo>
                    <a:pt x="2244" y="307"/>
                    <a:pt x="2270" y="269"/>
                    <a:pt x="2295" y="231"/>
                  </a:cubicBezTo>
                  <a:cubicBezTo>
                    <a:pt x="2313" y="204"/>
                    <a:pt x="2301" y="188"/>
                    <a:pt x="2252" y="175"/>
                  </a:cubicBezTo>
                  <a:cubicBezTo>
                    <a:pt x="2190" y="158"/>
                    <a:pt x="2127" y="143"/>
                    <a:pt x="2064" y="128"/>
                  </a:cubicBezTo>
                  <a:cubicBezTo>
                    <a:pt x="2034" y="120"/>
                    <a:pt x="2020" y="111"/>
                    <a:pt x="2024" y="90"/>
                  </a:cubicBezTo>
                  <a:cubicBezTo>
                    <a:pt x="2027" y="68"/>
                    <a:pt x="2028" y="46"/>
                    <a:pt x="2028" y="23"/>
                  </a:cubicBezTo>
                  <a:lnTo>
                    <a:pt x="1695" y="19"/>
                  </a:lnTo>
                  <a:lnTo>
                    <a:pt x="1695" y="19"/>
                  </a:lnTo>
                  <a:cubicBezTo>
                    <a:pt x="1699" y="100"/>
                    <a:pt x="1650" y="180"/>
                    <a:pt x="1546" y="240"/>
                  </a:cubicBezTo>
                  <a:cubicBezTo>
                    <a:pt x="1444" y="299"/>
                    <a:pt x="1310" y="329"/>
                    <a:pt x="1174" y="329"/>
                  </a:cubicBezTo>
                  <a:cubicBezTo>
                    <a:pt x="1030" y="329"/>
                    <a:pt x="883" y="296"/>
                    <a:pt x="769" y="230"/>
                  </a:cubicBezTo>
                  <a:cubicBezTo>
                    <a:pt x="662" y="168"/>
                    <a:pt x="607" y="86"/>
                    <a:pt x="606" y="5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01;p33">
              <a:extLst>
                <a:ext uri="{FF2B5EF4-FFF2-40B4-BE49-F238E27FC236}">
                  <a16:creationId xmlns:a16="http://schemas.microsoft.com/office/drawing/2014/main" id="{D7714D20-2E57-4D5A-8D68-0238C1C628CD}"/>
                </a:ext>
              </a:extLst>
            </p:cNvPr>
            <p:cNvSpPr/>
            <p:nvPr/>
          </p:nvSpPr>
          <p:spPr>
            <a:xfrm>
              <a:off x="6372585" y="2687877"/>
              <a:ext cx="290373" cy="86416"/>
            </a:xfrm>
            <a:custGeom>
              <a:avLst/>
              <a:gdLst/>
              <a:ahLst/>
              <a:cxnLst/>
              <a:rect l="l" t="t" r="r" b="b"/>
              <a:pathLst>
                <a:path w="3172" h="94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44"/>
                    <a:pt x="4" y="88"/>
                    <a:pt x="5" y="132"/>
                  </a:cubicBezTo>
                  <a:cubicBezTo>
                    <a:pt x="6" y="140"/>
                    <a:pt x="8" y="148"/>
                    <a:pt x="15" y="155"/>
                  </a:cubicBezTo>
                  <a:cubicBezTo>
                    <a:pt x="33" y="175"/>
                    <a:pt x="62" y="188"/>
                    <a:pt x="102" y="188"/>
                  </a:cubicBezTo>
                  <a:cubicBezTo>
                    <a:pt x="178" y="190"/>
                    <a:pt x="254" y="190"/>
                    <a:pt x="330" y="191"/>
                  </a:cubicBezTo>
                  <a:cubicBezTo>
                    <a:pt x="339" y="191"/>
                    <a:pt x="343" y="192"/>
                    <a:pt x="345" y="198"/>
                  </a:cubicBezTo>
                  <a:cubicBezTo>
                    <a:pt x="377" y="265"/>
                    <a:pt x="425" y="329"/>
                    <a:pt x="489" y="390"/>
                  </a:cubicBezTo>
                  <a:cubicBezTo>
                    <a:pt x="493" y="395"/>
                    <a:pt x="492" y="397"/>
                    <a:pt x="487" y="400"/>
                  </a:cubicBezTo>
                  <a:cubicBezTo>
                    <a:pt x="435" y="430"/>
                    <a:pt x="383" y="460"/>
                    <a:pt x="332" y="489"/>
                  </a:cubicBezTo>
                  <a:cubicBezTo>
                    <a:pt x="302" y="506"/>
                    <a:pt x="296" y="531"/>
                    <a:pt x="317" y="553"/>
                  </a:cubicBezTo>
                  <a:cubicBezTo>
                    <a:pt x="318" y="555"/>
                    <a:pt x="320" y="557"/>
                    <a:pt x="318" y="558"/>
                  </a:cubicBezTo>
                  <a:cubicBezTo>
                    <a:pt x="433" y="624"/>
                    <a:pt x="547" y="691"/>
                    <a:pt x="662" y="757"/>
                  </a:cubicBezTo>
                  <a:cubicBezTo>
                    <a:pt x="663" y="757"/>
                    <a:pt x="664" y="757"/>
                    <a:pt x="665" y="757"/>
                  </a:cubicBezTo>
                  <a:cubicBezTo>
                    <a:pt x="667" y="757"/>
                    <a:pt x="669" y="758"/>
                    <a:pt x="670" y="758"/>
                  </a:cubicBezTo>
                  <a:cubicBezTo>
                    <a:pt x="686" y="763"/>
                    <a:pt x="701" y="765"/>
                    <a:pt x="717" y="765"/>
                  </a:cubicBezTo>
                  <a:cubicBezTo>
                    <a:pt x="730" y="765"/>
                    <a:pt x="743" y="763"/>
                    <a:pt x="757" y="760"/>
                  </a:cubicBezTo>
                  <a:cubicBezTo>
                    <a:pt x="769" y="756"/>
                    <a:pt x="778" y="751"/>
                    <a:pt x="787" y="746"/>
                  </a:cubicBezTo>
                  <a:cubicBezTo>
                    <a:pt x="838" y="717"/>
                    <a:pt x="888" y="687"/>
                    <a:pt x="937" y="659"/>
                  </a:cubicBezTo>
                  <a:cubicBezTo>
                    <a:pt x="943" y="656"/>
                    <a:pt x="945" y="655"/>
                    <a:pt x="947" y="655"/>
                  </a:cubicBezTo>
                  <a:cubicBezTo>
                    <a:pt x="950" y="655"/>
                    <a:pt x="953" y="656"/>
                    <a:pt x="960" y="658"/>
                  </a:cubicBezTo>
                  <a:cubicBezTo>
                    <a:pt x="1063" y="694"/>
                    <a:pt x="1172" y="722"/>
                    <a:pt x="1288" y="742"/>
                  </a:cubicBezTo>
                  <a:cubicBezTo>
                    <a:pt x="1296" y="743"/>
                    <a:pt x="1299" y="745"/>
                    <a:pt x="1299" y="749"/>
                  </a:cubicBezTo>
                  <a:cubicBezTo>
                    <a:pt x="1300" y="793"/>
                    <a:pt x="1302" y="837"/>
                    <a:pt x="1303" y="881"/>
                  </a:cubicBezTo>
                  <a:cubicBezTo>
                    <a:pt x="1305" y="912"/>
                    <a:pt x="1347" y="936"/>
                    <a:pt x="1400" y="937"/>
                  </a:cubicBezTo>
                  <a:lnTo>
                    <a:pt x="1429" y="937"/>
                  </a:lnTo>
                  <a:cubicBezTo>
                    <a:pt x="1563" y="940"/>
                    <a:pt x="1697" y="941"/>
                    <a:pt x="1831" y="943"/>
                  </a:cubicBezTo>
                  <a:cubicBezTo>
                    <a:pt x="1849" y="943"/>
                    <a:pt x="1867" y="941"/>
                    <a:pt x="1882" y="935"/>
                  </a:cubicBezTo>
                  <a:cubicBezTo>
                    <a:pt x="1912" y="925"/>
                    <a:pt x="1928" y="909"/>
                    <a:pt x="1927" y="888"/>
                  </a:cubicBezTo>
                  <a:cubicBezTo>
                    <a:pt x="1926" y="845"/>
                    <a:pt x="1925" y="801"/>
                    <a:pt x="1922" y="758"/>
                  </a:cubicBezTo>
                  <a:cubicBezTo>
                    <a:pt x="1922" y="749"/>
                    <a:pt x="1921" y="751"/>
                    <a:pt x="1935" y="749"/>
                  </a:cubicBezTo>
                  <a:cubicBezTo>
                    <a:pt x="2050" y="734"/>
                    <a:pt x="2159" y="709"/>
                    <a:pt x="2261" y="674"/>
                  </a:cubicBezTo>
                  <a:cubicBezTo>
                    <a:pt x="2264" y="673"/>
                    <a:pt x="2266" y="673"/>
                    <a:pt x="2268" y="673"/>
                  </a:cubicBezTo>
                  <a:cubicBezTo>
                    <a:pt x="2271" y="673"/>
                    <a:pt x="2275" y="674"/>
                    <a:pt x="2278" y="676"/>
                  </a:cubicBezTo>
                  <a:cubicBezTo>
                    <a:pt x="2332" y="708"/>
                    <a:pt x="2387" y="739"/>
                    <a:pt x="2443" y="771"/>
                  </a:cubicBezTo>
                  <a:cubicBezTo>
                    <a:pt x="2463" y="782"/>
                    <a:pt x="2487" y="788"/>
                    <a:pt x="2513" y="788"/>
                  </a:cubicBezTo>
                  <a:cubicBezTo>
                    <a:pt x="2527" y="788"/>
                    <a:pt x="2542" y="786"/>
                    <a:pt x="2555" y="782"/>
                  </a:cubicBezTo>
                  <a:cubicBezTo>
                    <a:pt x="2557" y="782"/>
                    <a:pt x="2559" y="781"/>
                    <a:pt x="2561" y="781"/>
                  </a:cubicBezTo>
                  <a:cubicBezTo>
                    <a:pt x="2562" y="781"/>
                    <a:pt x="2562" y="781"/>
                    <a:pt x="2563" y="781"/>
                  </a:cubicBezTo>
                  <a:cubicBezTo>
                    <a:pt x="2672" y="718"/>
                    <a:pt x="2782" y="655"/>
                    <a:pt x="2892" y="592"/>
                  </a:cubicBezTo>
                  <a:cubicBezTo>
                    <a:pt x="2890" y="590"/>
                    <a:pt x="2893" y="588"/>
                    <a:pt x="2894" y="586"/>
                  </a:cubicBezTo>
                  <a:cubicBezTo>
                    <a:pt x="2908" y="569"/>
                    <a:pt x="2907" y="551"/>
                    <a:pt x="2890" y="534"/>
                  </a:cubicBezTo>
                  <a:cubicBezTo>
                    <a:pt x="2883" y="529"/>
                    <a:pt x="2875" y="523"/>
                    <a:pt x="2866" y="519"/>
                  </a:cubicBezTo>
                  <a:cubicBezTo>
                    <a:pt x="2813" y="488"/>
                    <a:pt x="2761" y="458"/>
                    <a:pt x="2708" y="427"/>
                  </a:cubicBezTo>
                  <a:cubicBezTo>
                    <a:pt x="2703" y="424"/>
                    <a:pt x="2702" y="422"/>
                    <a:pt x="2705" y="417"/>
                  </a:cubicBezTo>
                  <a:cubicBezTo>
                    <a:pt x="2765" y="359"/>
                    <a:pt x="2807" y="294"/>
                    <a:pt x="2836" y="227"/>
                  </a:cubicBezTo>
                  <a:cubicBezTo>
                    <a:pt x="2837" y="224"/>
                    <a:pt x="2840" y="221"/>
                    <a:pt x="2848" y="221"/>
                  </a:cubicBezTo>
                  <a:cubicBezTo>
                    <a:pt x="2922" y="222"/>
                    <a:pt x="2998" y="224"/>
                    <a:pt x="3072" y="225"/>
                  </a:cubicBezTo>
                  <a:cubicBezTo>
                    <a:pt x="3073" y="225"/>
                    <a:pt x="3075" y="225"/>
                    <a:pt x="3076" y="225"/>
                  </a:cubicBezTo>
                  <a:cubicBezTo>
                    <a:pt x="3134" y="225"/>
                    <a:pt x="3171" y="201"/>
                    <a:pt x="3170" y="168"/>
                  </a:cubicBezTo>
                  <a:cubicBezTo>
                    <a:pt x="3168" y="127"/>
                    <a:pt x="3167" y="84"/>
                    <a:pt x="3164" y="42"/>
                  </a:cubicBezTo>
                  <a:lnTo>
                    <a:pt x="2184" y="29"/>
                  </a:lnTo>
                  <a:lnTo>
                    <a:pt x="2184" y="29"/>
                  </a:lnTo>
                  <a:cubicBezTo>
                    <a:pt x="2189" y="118"/>
                    <a:pt x="2135" y="206"/>
                    <a:pt x="2021" y="273"/>
                  </a:cubicBezTo>
                  <a:cubicBezTo>
                    <a:pt x="1909" y="340"/>
                    <a:pt x="1760" y="372"/>
                    <a:pt x="1610" y="372"/>
                  </a:cubicBezTo>
                  <a:cubicBezTo>
                    <a:pt x="1455" y="372"/>
                    <a:pt x="1298" y="337"/>
                    <a:pt x="1176" y="269"/>
                  </a:cubicBezTo>
                  <a:cubicBezTo>
                    <a:pt x="1050" y="197"/>
                    <a:pt x="988" y="104"/>
                    <a:pt x="987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02;p33">
              <a:extLst>
                <a:ext uri="{FF2B5EF4-FFF2-40B4-BE49-F238E27FC236}">
                  <a16:creationId xmlns:a16="http://schemas.microsoft.com/office/drawing/2014/main" id="{ACE4C5AC-CE47-4F4C-A3C0-FB3392A72BA4}"/>
                </a:ext>
              </a:extLst>
            </p:cNvPr>
            <p:cNvSpPr/>
            <p:nvPr/>
          </p:nvSpPr>
          <p:spPr>
            <a:xfrm>
              <a:off x="5931521" y="2262832"/>
              <a:ext cx="3570" cy="434735"/>
            </a:xfrm>
            <a:custGeom>
              <a:avLst/>
              <a:gdLst/>
              <a:ahLst/>
              <a:cxnLst/>
              <a:rect l="l" t="t" r="r" b="b"/>
              <a:pathLst>
                <a:path w="39" h="4749" extrusionOk="0">
                  <a:moveTo>
                    <a:pt x="1" y="1"/>
                  </a:moveTo>
                  <a:lnTo>
                    <a:pt x="1" y="4727"/>
                  </a:lnTo>
                  <a:lnTo>
                    <a:pt x="38" y="4748"/>
                  </a:lnTo>
                  <a:lnTo>
                    <a:pt x="38" y="30"/>
                  </a:lnTo>
                  <a:cubicBezTo>
                    <a:pt x="28" y="18"/>
                    <a:pt x="21" y="9"/>
                    <a:pt x="21" y="9"/>
                  </a:cubicBezTo>
                  <a:cubicBezTo>
                    <a:pt x="14" y="5"/>
                    <a:pt x="8" y="2"/>
                    <a:pt x="1" y="1"/>
                  </a:cubicBezTo>
                  <a:close/>
                </a:path>
              </a:pathLst>
            </a:custGeom>
            <a:solidFill>
              <a:srgbClr val="E9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03;p33">
              <a:extLst>
                <a:ext uri="{FF2B5EF4-FFF2-40B4-BE49-F238E27FC236}">
                  <a16:creationId xmlns:a16="http://schemas.microsoft.com/office/drawing/2014/main" id="{94FF0B15-7DCD-4734-8BBF-8CC52FF1F2CD}"/>
                </a:ext>
              </a:extLst>
            </p:cNvPr>
            <p:cNvSpPr/>
            <p:nvPr/>
          </p:nvSpPr>
          <p:spPr>
            <a:xfrm>
              <a:off x="5938570" y="2624528"/>
              <a:ext cx="2472" cy="1373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5"/>
                    <a:pt x="18" y="10"/>
                    <a:pt x="26" y="15"/>
                  </a:cubicBezTo>
                  <a:lnTo>
                    <a:pt x="26" y="14"/>
                  </a:lnTo>
                  <a:cubicBezTo>
                    <a:pt x="18" y="10"/>
                    <a:pt x="9" y="5"/>
                    <a:pt x="1" y="0"/>
                  </a:cubicBezTo>
                  <a:close/>
                </a:path>
              </a:pathLst>
            </a:custGeom>
            <a:solidFill>
              <a:srgbClr val="E9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04;p33">
              <a:extLst>
                <a:ext uri="{FF2B5EF4-FFF2-40B4-BE49-F238E27FC236}">
                  <a16:creationId xmlns:a16="http://schemas.microsoft.com/office/drawing/2014/main" id="{3283598D-7E5D-4BE4-B903-49539D4CA884}"/>
                </a:ext>
              </a:extLst>
            </p:cNvPr>
            <p:cNvSpPr/>
            <p:nvPr/>
          </p:nvSpPr>
          <p:spPr>
            <a:xfrm>
              <a:off x="5548495" y="2605487"/>
              <a:ext cx="1099" cy="641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1" y="6"/>
                  </a:moveTo>
                  <a:cubicBezTo>
                    <a:pt x="4" y="4"/>
                    <a:pt x="8" y="2"/>
                    <a:pt x="12" y="1"/>
                  </a:cubicBezTo>
                  <a:cubicBezTo>
                    <a:pt x="8" y="2"/>
                    <a:pt x="4" y="4"/>
                    <a:pt x="1" y="6"/>
                  </a:cubicBezTo>
                  <a:close/>
                </a:path>
              </a:pathLst>
            </a:custGeom>
            <a:solidFill>
              <a:srgbClr val="E9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05;p33">
              <a:extLst>
                <a:ext uri="{FF2B5EF4-FFF2-40B4-BE49-F238E27FC236}">
                  <a16:creationId xmlns:a16="http://schemas.microsoft.com/office/drawing/2014/main" id="{731FB107-52F3-4168-8280-FAD57BB67E75}"/>
                </a:ext>
              </a:extLst>
            </p:cNvPr>
            <p:cNvSpPr/>
            <p:nvPr/>
          </p:nvSpPr>
          <p:spPr>
            <a:xfrm>
              <a:off x="5554263" y="2118649"/>
              <a:ext cx="3479" cy="527559"/>
            </a:xfrm>
            <a:custGeom>
              <a:avLst/>
              <a:gdLst/>
              <a:ahLst/>
              <a:cxnLst/>
              <a:rect l="l" t="t" r="r" b="b"/>
              <a:pathLst>
                <a:path w="38" h="5763" extrusionOk="0">
                  <a:moveTo>
                    <a:pt x="1" y="0"/>
                  </a:moveTo>
                  <a:lnTo>
                    <a:pt x="1" y="5741"/>
                  </a:lnTo>
                  <a:lnTo>
                    <a:pt x="38" y="5763"/>
                  </a:lnTo>
                  <a:lnTo>
                    <a:pt x="38" y="22"/>
                  </a:lnTo>
                  <a:cubicBezTo>
                    <a:pt x="31" y="15"/>
                    <a:pt x="25" y="12"/>
                    <a:pt x="20" y="8"/>
                  </a:cubicBezTo>
                  <a:lnTo>
                    <a:pt x="19" y="7"/>
                  </a:lnTo>
                  <a:cubicBezTo>
                    <a:pt x="13" y="4"/>
                    <a:pt x="6" y="0"/>
                    <a:pt x="1" y="0"/>
                  </a:cubicBezTo>
                  <a:close/>
                </a:path>
              </a:pathLst>
            </a:custGeom>
            <a:solidFill>
              <a:srgbClr val="E9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06;p33">
              <a:extLst>
                <a:ext uri="{FF2B5EF4-FFF2-40B4-BE49-F238E27FC236}">
                  <a16:creationId xmlns:a16="http://schemas.microsoft.com/office/drawing/2014/main" id="{F74FB5BA-8105-48F1-8B93-DAF5154041A3}"/>
                </a:ext>
              </a:extLst>
            </p:cNvPr>
            <p:cNvSpPr/>
            <p:nvPr/>
          </p:nvSpPr>
          <p:spPr>
            <a:xfrm>
              <a:off x="5745226" y="2145014"/>
              <a:ext cx="3570" cy="313258"/>
            </a:xfrm>
            <a:custGeom>
              <a:avLst/>
              <a:gdLst/>
              <a:ahLst/>
              <a:cxnLst/>
              <a:rect l="l" t="t" r="r" b="b"/>
              <a:pathLst>
                <a:path w="39" h="3422" extrusionOk="0">
                  <a:moveTo>
                    <a:pt x="0" y="1"/>
                  </a:moveTo>
                  <a:lnTo>
                    <a:pt x="0" y="3400"/>
                  </a:lnTo>
                  <a:lnTo>
                    <a:pt x="38" y="3422"/>
                  </a:lnTo>
                  <a:lnTo>
                    <a:pt x="38" y="22"/>
                  </a:lnTo>
                  <a:cubicBezTo>
                    <a:pt x="32" y="18"/>
                    <a:pt x="26" y="13"/>
                    <a:pt x="20" y="10"/>
                  </a:cubicBezTo>
                  <a:lnTo>
                    <a:pt x="18" y="9"/>
                  </a:lnTo>
                  <a:cubicBezTo>
                    <a:pt x="12" y="5"/>
                    <a:pt x="7" y="3"/>
                    <a:pt x="0" y="1"/>
                  </a:cubicBezTo>
                  <a:close/>
                </a:path>
              </a:pathLst>
            </a:custGeom>
            <a:solidFill>
              <a:srgbClr val="E9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07;p33">
              <a:extLst>
                <a:ext uri="{FF2B5EF4-FFF2-40B4-BE49-F238E27FC236}">
                  <a16:creationId xmlns:a16="http://schemas.microsoft.com/office/drawing/2014/main" id="{C2384AC5-3761-48B7-9A4B-04448BAF2E35}"/>
                </a:ext>
              </a:extLst>
            </p:cNvPr>
            <p:cNvSpPr/>
            <p:nvPr/>
          </p:nvSpPr>
          <p:spPr>
            <a:xfrm>
              <a:off x="6106189" y="2368384"/>
              <a:ext cx="3479" cy="109302"/>
            </a:xfrm>
            <a:custGeom>
              <a:avLst/>
              <a:gdLst/>
              <a:ahLst/>
              <a:cxnLst/>
              <a:rect l="l" t="t" r="r" b="b"/>
              <a:pathLst>
                <a:path w="38" h="1194" extrusionOk="0">
                  <a:moveTo>
                    <a:pt x="0" y="1"/>
                  </a:moveTo>
                  <a:lnTo>
                    <a:pt x="0" y="1172"/>
                  </a:lnTo>
                  <a:lnTo>
                    <a:pt x="38" y="1193"/>
                  </a:lnTo>
                  <a:lnTo>
                    <a:pt x="38" y="22"/>
                  </a:lnTo>
                  <a:cubicBezTo>
                    <a:pt x="32" y="17"/>
                    <a:pt x="26" y="13"/>
                    <a:pt x="20" y="9"/>
                  </a:cubicBezTo>
                  <a:lnTo>
                    <a:pt x="18" y="9"/>
                  </a:lnTo>
                  <a:cubicBezTo>
                    <a:pt x="12" y="5"/>
                    <a:pt x="6" y="3"/>
                    <a:pt x="0" y="1"/>
                  </a:cubicBezTo>
                  <a:close/>
                </a:path>
              </a:pathLst>
            </a:custGeom>
            <a:solidFill>
              <a:srgbClr val="E9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08;p33">
              <a:extLst>
                <a:ext uri="{FF2B5EF4-FFF2-40B4-BE49-F238E27FC236}">
                  <a16:creationId xmlns:a16="http://schemas.microsoft.com/office/drawing/2014/main" id="{78983FB6-1069-4415-99E5-7E8FCB7AD892}"/>
                </a:ext>
              </a:extLst>
            </p:cNvPr>
            <p:cNvSpPr/>
            <p:nvPr/>
          </p:nvSpPr>
          <p:spPr>
            <a:xfrm>
              <a:off x="6115160" y="2483548"/>
              <a:ext cx="275" cy="183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0" y="1"/>
                  </a:moveTo>
                  <a:lnTo>
                    <a:pt x="2" y="1"/>
                  </a:lnTo>
                  <a:cubicBezTo>
                    <a:pt x="1" y="1"/>
                    <a:pt x="1" y="1"/>
                    <a:pt x="0" y="1"/>
                  </a:cubicBezTo>
                  <a:close/>
                  <a:moveTo>
                    <a:pt x="2" y="1"/>
                  </a:moveTo>
                  <a:cubicBezTo>
                    <a:pt x="2" y="2"/>
                    <a:pt x="2" y="2"/>
                    <a:pt x="3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E9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09;p33">
              <a:extLst>
                <a:ext uri="{FF2B5EF4-FFF2-40B4-BE49-F238E27FC236}">
                  <a16:creationId xmlns:a16="http://schemas.microsoft.com/office/drawing/2014/main" id="{EE058571-4295-49F3-9AAA-325C52DBB70E}"/>
                </a:ext>
              </a:extLst>
            </p:cNvPr>
            <p:cNvSpPr/>
            <p:nvPr/>
          </p:nvSpPr>
          <p:spPr>
            <a:xfrm>
              <a:off x="6295596" y="2591938"/>
              <a:ext cx="3662" cy="212012"/>
            </a:xfrm>
            <a:custGeom>
              <a:avLst/>
              <a:gdLst/>
              <a:ahLst/>
              <a:cxnLst/>
              <a:rect l="l" t="t" r="r" b="b"/>
              <a:pathLst>
                <a:path w="40" h="2316" extrusionOk="0">
                  <a:moveTo>
                    <a:pt x="37" y="264"/>
                  </a:moveTo>
                  <a:cubicBezTo>
                    <a:pt x="38" y="265"/>
                    <a:pt x="39" y="266"/>
                    <a:pt x="39" y="267"/>
                  </a:cubicBezTo>
                  <a:cubicBezTo>
                    <a:pt x="39" y="265"/>
                    <a:pt x="38" y="265"/>
                    <a:pt x="37" y="264"/>
                  </a:cubicBezTo>
                  <a:close/>
                  <a:moveTo>
                    <a:pt x="19" y="0"/>
                  </a:moveTo>
                  <a:cubicBezTo>
                    <a:pt x="19" y="0"/>
                    <a:pt x="11" y="0"/>
                    <a:pt x="0" y="1"/>
                  </a:cubicBezTo>
                  <a:lnTo>
                    <a:pt x="0" y="2293"/>
                  </a:lnTo>
                  <a:lnTo>
                    <a:pt x="37" y="2315"/>
                  </a:lnTo>
                  <a:lnTo>
                    <a:pt x="37" y="264"/>
                  </a:lnTo>
                  <a:lnTo>
                    <a:pt x="37" y="14"/>
                  </a:lnTo>
                  <a:cubicBezTo>
                    <a:pt x="32" y="8"/>
                    <a:pt x="26" y="4"/>
                    <a:pt x="19" y="0"/>
                  </a:cubicBezTo>
                  <a:close/>
                </a:path>
              </a:pathLst>
            </a:custGeom>
            <a:solidFill>
              <a:srgbClr val="E9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10;p33">
              <a:extLst>
                <a:ext uri="{FF2B5EF4-FFF2-40B4-BE49-F238E27FC236}">
                  <a16:creationId xmlns:a16="http://schemas.microsoft.com/office/drawing/2014/main" id="{B95CC8CF-40DC-49C1-BC34-3C8D833C8DC7}"/>
                </a:ext>
              </a:extLst>
            </p:cNvPr>
            <p:cNvSpPr/>
            <p:nvPr/>
          </p:nvSpPr>
          <p:spPr>
            <a:xfrm>
              <a:off x="5501624" y="1589883"/>
              <a:ext cx="105365" cy="197732"/>
            </a:xfrm>
            <a:custGeom>
              <a:avLst/>
              <a:gdLst/>
              <a:ahLst/>
              <a:cxnLst/>
              <a:rect l="l" t="t" r="r" b="b"/>
              <a:pathLst>
                <a:path w="1151" h="2160" extrusionOk="0">
                  <a:moveTo>
                    <a:pt x="1151" y="2160"/>
                  </a:moveTo>
                  <a:lnTo>
                    <a:pt x="0" y="1495"/>
                  </a:lnTo>
                  <a:lnTo>
                    <a:pt x="0" y="1"/>
                  </a:lnTo>
                  <a:lnTo>
                    <a:pt x="1151" y="6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11;p33">
              <a:extLst>
                <a:ext uri="{FF2B5EF4-FFF2-40B4-BE49-F238E27FC236}">
                  <a16:creationId xmlns:a16="http://schemas.microsoft.com/office/drawing/2014/main" id="{A6AAC589-E5FD-471B-8372-3ADAA39E3B78}"/>
                </a:ext>
              </a:extLst>
            </p:cNvPr>
            <p:cNvSpPr/>
            <p:nvPr/>
          </p:nvSpPr>
          <p:spPr>
            <a:xfrm>
              <a:off x="5509131" y="1604164"/>
              <a:ext cx="90352" cy="169262"/>
            </a:xfrm>
            <a:custGeom>
              <a:avLst/>
              <a:gdLst/>
              <a:ahLst/>
              <a:cxnLst/>
              <a:rect l="l" t="t" r="r" b="b"/>
              <a:pathLst>
                <a:path w="987" h="1849" extrusionOk="0">
                  <a:moveTo>
                    <a:pt x="987" y="1848"/>
                  </a:moveTo>
                  <a:lnTo>
                    <a:pt x="0" y="1280"/>
                  </a:lnTo>
                  <a:lnTo>
                    <a:pt x="0" y="0"/>
                  </a:lnTo>
                  <a:lnTo>
                    <a:pt x="987" y="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12;p33">
              <a:extLst>
                <a:ext uri="{FF2B5EF4-FFF2-40B4-BE49-F238E27FC236}">
                  <a16:creationId xmlns:a16="http://schemas.microsoft.com/office/drawing/2014/main" id="{9209A299-D792-4C9A-8D2C-07F63C323F5A}"/>
                </a:ext>
              </a:extLst>
            </p:cNvPr>
            <p:cNvSpPr/>
            <p:nvPr/>
          </p:nvSpPr>
          <p:spPr>
            <a:xfrm>
              <a:off x="5554263" y="1834858"/>
              <a:ext cx="3479" cy="811341"/>
            </a:xfrm>
            <a:custGeom>
              <a:avLst/>
              <a:gdLst/>
              <a:ahLst/>
              <a:cxnLst/>
              <a:rect l="l" t="t" r="r" b="b"/>
              <a:pathLst>
                <a:path w="38" h="8863" extrusionOk="0">
                  <a:moveTo>
                    <a:pt x="1" y="0"/>
                  </a:moveTo>
                  <a:lnTo>
                    <a:pt x="1" y="8841"/>
                  </a:lnTo>
                  <a:lnTo>
                    <a:pt x="38" y="8863"/>
                  </a:lnTo>
                  <a:lnTo>
                    <a:pt x="38" y="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13;p33">
              <a:extLst>
                <a:ext uri="{FF2B5EF4-FFF2-40B4-BE49-F238E27FC236}">
                  <a16:creationId xmlns:a16="http://schemas.microsoft.com/office/drawing/2014/main" id="{4367A0BB-C899-43A4-B870-E5E3836F6AD6}"/>
                </a:ext>
              </a:extLst>
            </p:cNvPr>
            <p:cNvSpPr/>
            <p:nvPr/>
          </p:nvSpPr>
          <p:spPr>
            <a:xfrm>
              <a:off x="5533665" y="1804191"/>
              <a:ext cx="44673" cy="63347"/>
            </a:xfrm>
            <a:custGeom>
              <a:avLst/>
              <a:gdLst/>
              <a:ahLst/>
              <a:cxnLst/>
              <a:rect l="l" t="t" r="r" b="b"/>
              <a:pathLst>
                <a:path w="488" h="692" extrusionOk="0">
                  <a:moveTo>
                    <a:pt x="145" y="0"/>
                  </a:moveTo>
                  <a:cubicBezTo>
                    <a:pt x="60" y="0"/>
                    <a:pt x="0" y="76"/>
                    <a:pt x="0" y="205"/>
                  </a:cubicBezTo>
                  <a:cubicBezTo>
                    <a:pt x="0" y="381"/>
                    <a:pt x="110" y="584"/>
                    <a:pt x="244" y="662"/>
                  </a:cubicBezTo>
                  <a:cubicBezTo>
                    <a:pt x="279" y="682"/>
                    <a:pt x="312" y="692"/>
                    <a:pt x="343" y="692"/>
                  </a:cubicBezTo>
                  <a:cubicBezTo>
                    <a:pt x="428" y="692"/>
                    <a:pt x="488" y="615"/>
                    <a:pt x="488" y="486"/>
                  </a:cubicBezTo>
                  <a:cubicBezTo>
                    <a:pt x="488" y="312"/>
                    <a:pt x="379" y="108"/>
                    <a:pt x="244" y="30"/>
                  </a:cubicBezTo>
                  <a:cubicBezTo>
                    <a:pt x="208" y="10"/>
                    <a:pt x="175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14;p33">
              <a:extLst>
                <a:ext uri="{FF2B5EF4-FFF2-40B4-BE49-F238E27FC236}">
                  <a16:creationId xmlns:a16="http://schemas.microsoft.com/office/drawing/2014/main" id="{35C2CBC4-9EE8-4547-A899-425CDCBA1489}"/>
                </a:ext>
              </a:extLst>
            </p:cNvPr>
            <p:cNvSpPr/>
            <p:nvPr/>
          </p:nvSpPr>
          <p:spPr>
            <a:xfrm>
              <a:off x="5690848" y="1699188"/>
              <a:ext cx="105549" cy="197640"/>
            </a:xfrm>
            <a:custGeom>
              <a:avLst/>
              <a:gdLst/>
              <a:ahLst/>
              <a:cxnLst/>
              <a:rect l="l" t="t" r="r" b="b"/>
              <a:pathLst>
                <a:path w="1153" h="2159" extrusionOk="0">
                  <a:moveTo>
                    <a:pt x="1153" y="2158"/>
                  </a:moveTo>
                  <a:lnTo>
                    <a:pt x="1" y="1495"/>
                  </a:lnTo>
                  <a:lnTo>
                    <a:pt x="1" y="1"/>
                  </a:lnTo>
                  <a:lnTo>
                    <a:pt x="1153" y="6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15;p33">
              <a:extLst>
                <a:ext uri="{FF2B5EF4-FFF2-40B4-BE49-F238E27FC236}">
                  <a16:creationId xmlns:a16="http://schemas.microsoft.com/office/drawing/2014/main" id="{1C0CF640-B5DD-4DB3-90F9-50655947BC2F}"/>
                </a:ext>
              </a:extLst>
            </p:cNvPr>
            <p:cNvSpPr/>
            <p:nvPr/>
          </p:nvSpPr>
          <p:spPr>
            <a:xfrm>
              <a:off x="5698446" y="1713378"/>
              <a:ext cx="90352" cy="169262"/>
            </a:xfrm>
            <a:custGeom>
              <a:avLst/>
              <a:gdLst/>
              <a:ahLst/>
              <a:cxnLst/>
              <a:rect l="l" t="t" r="r" b="b"/>
              <a:pathLst>
                <a:path w="987" h="1849" extrusionOk="0">
                  <a:moveTo>
                    <a:pt x="986" y="1849"/>
                  </a:moveTo>
                  <a:lnTo>
                    <a:pt x="1" y="1280"/>
                  </a:lnTo>
                  <a:lnTo>
                    <a:pt x="1" y="1"/>
                  </a:lnTo>
                  <a:lnTo>
                    <a:pt x="986" y="5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16;p33">
              <a:extLst>
                <a:ext uri="{FF2B5EF4-FFF2-40B4-BE49-F238E27FC236}">
                  <a16:creationId xmlns:a16="http://schemas.microsoft.com/office/drawing/2014/main" id="{1815CFBB-B690-49A9-9218-EF9FCDAC80D2}"/>
                </a:ext>
              </a:extLst>
            </p:cNvPr>
            <p:cNvSpPr/>
            <p:nvPr/>
          </p:nvSpPr>
          <p:spPr>
            <a:xfrm>
              <a:off x="5745226" y="1945079"/>
              <a:ext cx="3570" cy="513187"/>
            </a:xfrm>
            <a:custGeom>
              <a:avLst/>
              <a:gdLst/>
              <a:ahLst/>
              <a:cxnLst/>
              <a:rect l="l" t="t" r="r" b="b"/>
              <a:pathLst>
                <a:path w="39" h="5606" extrusionOk="0">
                  <a:moveTo>
                    <a:pt x="0" y="0"/>
                  </a:moveTo>
                  <a:lnTo>
                    <a:pt x="0" y="5584"/>
                  </a:lnTo>
                  <a:lnTo>
                    <a:pt x="38" y="5606"/>
                  </a:lnTo>
                  <a:lnTo>
                    <a:pt x="38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17;p33">
              <a:extLst>
                <a:ext uri="{FF2B5EF4-FFF2-40B4-BE49-F238E27FC236}">
                  <a16:creationId xmlns:a16="http://schemas.microsoft.com/office/drawing/2014/main" id="{E3CF4D82-9224-4FF1-B355-009887197294}"/>
                </a:ext>
              </a:extLst>
            </p:cNvPr>
            <p:cNvSpPr/>
            <p:nvPr/>
          </p:nvSpPr>
          <p:spPr>
            <a:xfrm>
              <a:off x="5724537" y="1914320"/>
              <a:ext cx="44764" cy="63439"/>
            </a:xfrm>
            <a:custGeom>
              <a:avLst/>
              <a:gdLst/>
              <a:ahLst/>
              <a:cxnLst/>
              <a:rect l="l" t="t" r="r" b="b"/>
              <a:pathLst>
                <a:path w="489" h="693" extrusionOk="0">
                  <a:moveTo>
                    <a:pt x="145" y="1"/>
                  </a:moveTo>
                  <a:cubicBezTo>
                    <a:pt x="60" y="1"/>
                    <a:pt x="1" y="77"/>
                    <a:pt x="1" y="206"/>
                  </a:cubicBezTo>
                  <a:cubicBezTo>
                    <a:pt x="1" y="381"/>
                    <a:pt x="110" y="585"/>
                    <a:pt x="245" y="663"/>
                  </a:cubicBezTo>
                  <a:cubicBezTo>
                    <a:pt x="280" y="683"/>
                    <a:pt x="314" y="693"/>
                    <a:pt x="344" y="693"/>
                  </a:cubicBezTo>
                  <a:cubicBezTo>
                    <a:pt x="429" y="693"/>
                    <a:pt x="488" y="616"/>
                    <a:pt x="488" y="487"/>
                  </a:cubicBezTo>
                  <a:cubicBezTo>
                    <a:pt x="488" y="313"/>
                    <a:pt x="379" y="108"/>
                    <a:pt x="245" y="31"/>
                  </a:cubicBezTo>
                  <a:cubicBezTo>
                    <a:pt x="210" y="11"/>
                    <a:pt x="176" y="1"/>
                    <a:pt x="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18;p33">
              <a:extLst>
                <a:ext uri="{FF2B5EF4-FFF2-40B4-BE49-F238E27FC236}">
                  <a16:creationId xmlns:a16="http://schemas.microsoft.com/office/drawing/2014/main" id="{81158336-3401-4D02-A316-FCCE1F9D11DE}"/>
                </a:ext>
              </a:extLst>
            </p:cNvPr>
            <p:cNvSpPr/>
            <p:nvPr/>
          </p:nvSpPr>
          <p:spPr>
            <a:xfrm>
              <a:off x="5873389" y="1804557"/>
              <a:ext cx="105457" cy="197549"/>
            </a:xfrm>
            <a:custGeom>
              <a:avLst/>
              <a:gdLst/>
              <a:ahLst/>
              <a:cxnLst/>
              <a:rect l="l" t="t" r="r" b="b"/>
              <a:pathLst>
                <a:path w="1152" h="2158" extrusionOk="0">
                  <a:moveTo>
                    <a:pt x="1152" y="2158"/>
                  </a:moveTo>
                  <a:lnTo>
                    <a:pt x="1" y="1494"/>
                  </a:lnTo>
                  <a:lnTo>
                    <a:pt x="1" y="0"/>
                  </a:lnTo>
                  <a:lnTo>
                    <a:pt x="1152" y="6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19;p33">
              <a:extLst>
                <a:ext uri="{FF2B5EF4-FFF2-40B4-BE49-F238E27FC236}">
                  <a16:creationId xmlns:a16="http://schemas.microsoft.com/office/drawing/2014/main" id="{38B7F33B-2245-417E-B1C8-B57A6366D8AA}"/>
                </a:ext>
              </a:extLst>
            </p:cNvPr>
            <p:cNvSpPr/>
            <p:nvPr/>
          </p:nvSpPr>
          <p:spPr>
            <a:xfrm>
              <a:off x="5880988" y="1818655"/>
              <a:ext cx="90352" cy="169354"/>
            </a:xfrm>
            <a:custGeom>
              <a:avLst/>
              <a:gdLst/>
              <a:ahLst/>
              <a:cxnLst/>
              <a:rect l="l" t="t" r="r" b="b"/>
              <a:pathLst>
                <a:path w="987" h="1850" extrusionOk="0">
                  <a:moveTo>
                    <a:pt x="986" y="1850"/>
                  </a:moveTo>
                  <a:lnTo>
                    <a:pt x="0" y="1280"/>
                  </a:lnTo>
                  <a:lnTo>
                    <a:pt x="0" y="1"/>
                  </a:lnTo>
                  <a:lnTo>
                    <a:pt x="986" y="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20;p33">
              <a:extLst>
                <a:ext uri="{FF2B5EF4-FFF2-40B4-BE49-F238E27FC236}">
                  <a16:creationId xmlns:a16="http://schemas.microsoft.com/office/drawing/2014/main" id="{9A258B2F-3A58-4EA1-BD44-9DF1F24EE35E}"/>
                </a:ext>
              </a:extLst>
            </p:cNvPr>
            <p:cNvSpPr/>
            <p:nvPr/>
          </p:nvSpPr>
          <p:spPr>
            <a:xfrm>
              <a:off x="5931521" y="2052553"/>
              <a:ext cx="3570" cy="752846"/>
            </a:xfrm>
            <a:custGeom>
              <a:avLst/>
              <a:gdLst/>
              <a:ahLst/>
              <a:cxnLst/>
              <a:rect l="l" t="t" r="r" b="b"/>
              <a:pathLst>
                <a:path w="39" h="8224" extrusionOk="0">
                  <a:moveTo>
                    <a:pt x="1" y="1"/>
                  </a:moveTo>
                  <a:lnTo>
                    <a:pt x="1" y="8202"/>
                  </a:lnTo>
                  <a:lnTo>
                    <a:pt x="38" y="8223"/>
                  </a:lnTo>
                  <a:lnTo>
                    <a:pt x="3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21;p33">
              <a:extLst>
                <a:ext uri="{FF2B5EF4-FFF2-40B4-BE49-F238E27FC236}">
                  <a16:creationId xmlns:a16="http://schemas.microsoft.com/office/drawing/2014/main" id="{833E61F9-5909-4DBF-B844-295969F63B49}"/>
                </a:ext>
              </a:extLst>
            </p:cNvPr>
            <p:cNvSpPr/>
            <p:nvPr/>
          </p:nvSpPr>
          <p:spPr>
            <a:xfrm>
              <a:off x="5910923" y="2021885"/>
              <a:ext cx="44764" cy="63439"/>
            </a:xfrm>
            <a:custGeom>
              <a:avLst/>
              <a:gdLst/>
              <a:ahLst/>
              <a:cxnLst/>
              <a:rect l="l" t="t" r="r" b="b"/>
              <a:pathLst>
                <a:path w="489" h="693" extrusionOk="0">
                  <a:moveTo>
                    <a:pt x="145" y="0"/>
                  </a:moveTo>
                  <a:cubicBezTo>
                    <a:pt x="60" y="0"/>
                    <a:pt x="1" y="76"/>
                    <a:pt x="1" y="205"/>
                  </a:cubicBezTo>
                  <a:cubicBezTo>
                    <a:pt x="1" y="381"/>
                    <a:pt x="110" y="585"/>
                    <a:pt x="244" y="662"/>
                  </a:cubicBezTo>
                  <a:cubicBezTo>
                    <a:pt x="279" y="683"/>
                    <a:pt x="313" y="692"/>
                    <a:pt x="343" y="692"/>
                  </a:cubicBezTo>
                  <a:cubicBezTo>
                    <a:pt x="429" y="692"/>
                    <a:pt x="488" y="615"/>
                    <a:pt x="488" y="487"/>
                  </a:cubicBezTo>
                  <a:cubicBezTo>
                    <a:pt x="488" y="312"/>
                    <a:pt x="379" y="108"/>
                    <a:pt x="244" y="31"/>
                  </a:cubicBezTo>
                  <a:cubicBezTo>
                    <a:pt x="209" y="10"/>
                    <a:pt x="175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22;p33">
              <a:extLst>
                <a:ext uri="{FF2B5EF4-FFF2-40B4-BE49-F238E27FC236}">
                  <a16:creationId xmlns:a16="http://schemas.microsoft.com/office/drawing/2014/main" id="{862ED95D-7CB5-4593-8F81-84DD98819C39}"/>
                </a:ext>
              </a:extLst>
            </p:cNvPr>
            <p:cNvSpPr/>
            <p:nvPr/>
          </p:nvSpPr>
          <p:spPr>
            <a:xfrm>
              <a:off x="6054740" y="1909193"/>
              <a:ext cx="105457" cy="197549"/>
            </a:xfrm>
            <a:custGeom>
              <a:avLst/>
              <a:gdLst/>
              <a:ahLst/>
              <a:cxnLst/>
              <a:rect l="l" t="t" r="r" b="b"/>
              <a:pathLst>
                <a:path w="1152" h="2158" extrusionOk="0">
                  <a:moveTo>
                    <a:pt x="1151" y="2158"/>
                  </a:moveTo>
                  <a:lnTo>
                    <a:pt x="1" y="1494"/>
                  </a:lnTo>
                  <a:lnTo>
                    <a:pt x="1" y="0"/>
                  </a:lnTo>
                  <a:lnTo>
                    <a:pt x="1151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23;p33">
              <a:extLst>
                <a:ext uri="{FF2B5EF4-FFF2-40B4-BE49-F238E27FC236}">
                  <a16:creationId xmlns:a16="http://schemas.microsoft.com/office/drawing/2014/main" id="{6B0195D4-9170-44F1-899D-81FB33D0E7CB}"/>
                </a:ext>
              </a:extLst>
            </p:cNvPr>
            <p:cNvSpPr/>
            <p:nvPr/>
          </p:nvSpPr>
          <p:spPr>
            <a:xfrm>
              <a:off x="6062247" y="1923291"/>
              <a:ext cx="90444" cy="169354"/>
            </a:xfrm>
            <a:custGeom>
              <a:avLst/>
              <a:gdLst/>
              <a:ahLst/>
              <a:cxnLst/>
              <a:rect l="l" t="t" r="r" b="b"/>
              <a:pathLst>
                <a:path w="988" h="1850" extrusionOk="0">
                  <a:moveTo>
                    <a:pt x="987" y="1850"/>
                  </a:moveTo>
                  <a:lnTo>
                    <a:pt x="1" y="1280"/>
                  </a:lnTo>
                  <a:lnTo>
                    <a:pt x="1" y="1"/>
                  </a:lnTo>
                  <a:lnTo>
                    <a:pt x="987" y="5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24;p33">
              <a:extLst>
                <a:ext uri="{FF2B5EF4-FFF2-40B4-BE49-F238E27FC236}">
                  <a16:creationId xmlns:a16="http://schemas.microsoft.com/office/drawing/2014/main" id="{78C404AE-20CB-4D67-B131-0B46946028D7}"/>
                </a:ext>
              </a:extLst>
            </p:cNvPr>
            <p:cNvSpPr/>
            <p:nvPr/>
          </p:nvSpPr>
          <p:spPr>
            <a:xfrm>
              <a:off x="6106189" y="2153344"/>
              <a:ext cx="3479" cy="324335"/>
            </a:xfrm>
            <a:custGeom>
              <a:avLst/>
              <a:gdLst/>
              <a:ahLst/>
              <a:cxnLst/>
              <a:rect l="l" t="t" r="r" b="b"/>
              <a:pathLst>
                <a:path w="38" h="3543" extrusionOk="0">
                  <a:moveTo>
                    <a:pt x="0" y="1"/>
                  </a:moveTo>
                  <a:lnTo>
                    <a:pt x="0" y="3521"/>
                  </a:lnTo>
                  <a:lnTo>
                    <a:pt x="38" y="3542"/>
                  </a:lnTo>
                  <a:lnTo>
                    <a:pt x="38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25;p33">
              <a:extLst>
                <a:ext uri="{FF2B5EF4-FFF2-40B4-BE49-F238E27FC236}">
                  <a16:creationId xmlns:a16="http://schemas.microsoft.com/office/drawing/2014/main" id="{9B1E2422-3BE7-4BA9-9CF9-CD5491A23F33}"/>
                </a:ext>
              </a:extLst>
            </p:cNvPr>
            <p:cNvSpPr/>
            <p:nvPr/>
          </p:nvSpPr>
          <p:spPr>
            <a:xfrm>
              <a:off x="6085591" y="2122585"/>
              <a:ext cx="44673" cy="63530"/>
            </a:xfrm>
            <a:custGeom>
              <a:avLst/>
              <a:gdLst/>
              <a:ahLst/>
              <a:cxnLst/>
              <a:rect l="l" t="t" r="r" b="b"/>
              <a:pathLst>
                <a:path w="488" h="694" extrusionOk="0">
                  <a:moveTo>
                    <a:pt x="145" y="1"/>
                  </a:moveTo>
                  <a:cubicBezTo>
                    <a:pt x="60" y="1"/>
                    <a:pt x="0" y="77"/>
                    <a:pt x="0" y="206"/>
                  </a:cubicBezTo>
                  <a:cubicBezTo>
                    <a:pt x="0" y="381"/>
                    <a:pt x="109" y="586"/>
                    <a:pt x="245" y="664"/>
                  </a:cubicBezTo>
                  <a:cubicBezTo>
                    <a:pt x="280" y="684"/>
                    <a:pt x="313" y="693"/>
                    <a:pt x="343" y="693"/>
                  </a:cubicBezTo>
                  <a:cubicBezTo>
                    <a:pt x="428" y="693"/>
                    <a:pt x="488" y="617"/>
                    <a:pt x="488" y="488"/>
                  </a:cubicBezTo>
                  <a:cubicBezTo>
                    <a:pt x="488" y="313"/>
                    <a:pt x="379" y="108"/>
                    <a:pt x="245" y="31"/>
                  </a:cubicBezTo>
                  <a:cubicBezTo>
                    <a:pt x="209" y="10"/>
                    <a:pt x="176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26;p33">
              <a:extLst>
                <a:ext uri="{FF2B5EF4-FFF2-40B4-BE49-F238E27FC236}">
                  <a16:creationId xmlns:a16="http://schemas.microsoft.com/office/drawing/2014/main" id="{B1B851FE-8648-47FE-8252-3F95525209C8}"/>
                </a:ext>
              </a:extLst>
            </p:cNvPr>
            <p:cNvSpPr/>
            <p:nvPr/>
          </p:nvSpPr>
          <p:spPr>
            <a:xfrm>
              <a:off x="6244605" y="2018773"/>
              <a:ext cx="105457" cy="197549"/>
            </a:xfrm>
            <a:custGeom>
              <a:avLst/>
              <a:gdLst/>
              <a:ahLst/>
              <a:cxnLst/>
              <a:rect l="l" t="t" r="r" b="b"/>
              <a:pathLst>
                <a:path w="1152" h="2158" extrusionOk="0">
                  <a:moveTo>
                    <a:pt x="1152" y="2158"/>
                  </a:moveTo>
                  <a:lnTo>
                    <a:pt x="1" y="1493"/>
                  </a:lnTo>
                  <a:lnTo>
                    <a:pt x="1" y="0"/>
                  </a:lnTo>
                  <a:lnTo>
                    <a:pt x="1152" y="6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27;p33">
              <a:extLst>
                <a:ext uri="{FF2B5EF4-FFF2-40B4-BE49-F238E27FC236}">
                  <a16:creationId xmlns:a16="http://schemas.microsoft.com/office/drawing/2014/main" id="{9A7502DC-8C25-470C-8AAF-E3C62B040EB2}"/>
                </a:ext>
              </a:extLst>
            </p:cNvPr>
            <p:cNvSpPr/>
            <p:nvPr/>
          </p:nvSpPr>
          <p:spPr>
            <a:xfrm>
              <a:off x="6252112" y="2032871"/>
              <a:ext cx="90444" cy="169262"/>
            </a:xfrm>
            <a:custGeom>
              <a:avLst/>
              <a:gdLst/>
              <a:ahLst/>
              <a:cxnLst/>
              <a:rect l="l" t="t" r="r" b="b"/>
              <a:pathLst>
                <a:path w="988" h="1849" extrusionOk="0">
                  <a:moveTo>
                    <a:pt x="987" y="1848"/>
                  </a:moveTo>
                  <a:lnTo>
                    <a:pt x="1" y="1280"/>
                  </a:lnTo>
                  <a:lnTo>
                    <a:pt x="1" y="1"/>
                  </a:lnTo>
                  <a:lnTo>
                    <a:pt x="987" y="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28;p33">
              <a:extLst>
                <a:ext uri="{FF2B5EF4-FFF2-40B4-BE49-F238E27FC236}">
                  <a16:creationId xmlns:a16="http://schemas.microsoft.com/office/drawing/2014/main" id="{FC971A1D-6C2B-49EC-8FF1-884B53F372A8}"/>
                </a:ext>
              </a:extLst>
            </p:cNvPr>
            <p:cNvSpPr/>
            <p:nvPr/>
          </p:nvSpPr>
          <p:spPr>
            <a:xfrm>
              <a:off x="6295596" y="2262649"/>
              <a:ext cx="3479" cy="541291"/>
            </a:xfrm>
            <a:custGeom>
              <a:avLst/>
              <a:gdLst/>
              <a:ahLst/>
              <a:cxnLst/>
              <a:rect l="l" t="t" r="r" b="b"/>
              <a:pathLst>
                <a:path w="38" h="5913" extrusionOk="0">
                  <a:moveTo>
                    <a:pt x="0" y="1"/>
                  </a:moveTo>
                  <a:lnTo>
                    <a:pt x="0" y="5891"/>
                  </a:lnTo>
                  <a:lnTo>
                    <a:pt x="37" y="5912"/>
                  </a:lnTo>
                  <a:lnTo>
                    <a:pt x="37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29;p33">
              <a:extLst>
                <a:ext uri="{FF2B5EF4-FFF2-40B4-BE49-F238E27FC236}">
                  <a16:creationId xmlns:a16="http://schemas.microsoft.com/office/drawing/2014/main" id="{3E917282-B3CE-491C-A126-41D4B1B9289E}"/>
                </a:ext>
              </a:extLst>
            </p:cNvPr>
            <p:cNvSpPr/>
            <p:nvPr/>
          </p:nvSpPr>
          <p:spPr>
            <a:xfrm>
              <a:off x="6274907" y="2231890"/>
              <a:ext cx="44764" cy="63530"/>
            </a:xfrm>
            <a:custGeom>
              <a:avLst/>
              <a:gdLst/>
              <a:ahLst/>
              <a:cxnLst/>
              <a:rect l="l" t="t" r="r" b="b"/>
              <a:pathLst>
                <a:path w="489" h="694" extrusionOk="0">
                  <a:moveTo>
                    <a:pt x="146" y="0"/>
                  </a:moveTo>
                  <a:cubicBezTo>
                    <a:pt x="60" y="0"/>
                    <a:pt x="1" y="77"/>
                    <a:pt x="1" y="206"/>
                  </a:cubicBezTo>
                  <a:cubicBezTo>
                    <a:pt x="1" y="381"/>
                    <a:pt x="110" y="585"/>
                    <a:pt x="245" y="663"/>
                  </a:cubicBezTo>
                  <a:cubicBezTo>
                    <a:pt x="280" y="683"/>
                    <a:pt x="314" y="693"/>
                    <a:pt x="344" y="693"/>
                  </a:cubicBezTo>
                  <a:cubicBezTo>
                    <a:pt x="429" y="693"/>
                    <a:pt x="488" y="616"/>
                    <a:pt x="488" y="487"/>
                  </a:cubicBezTo>
                  <a:cubicBezTo>
                    <a:pt x="488" y="313"/>
                    <a:pt x="379" y="108"/>
                    <a:pt x="245" y="30"/>
                  </a:cubicBezTo>
                  <a:cubicBezTo>
                    <a:pt x="210" y="10"/>
                    <a:pt x="176" y="0"/>
                    <a:pt x="1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30;p33">
              <a:extLst>
                <a:ext uri="{FF2B5EF4-FFF2-40B4-BE49-F238E27FC236}">
                  <a16:creationId xmlns:a16="http://schemas.microsoft.com/office/drawing/2014/main" id="{B70012C3-22A8-4505-A541-C6665B022C6D}"/>
                </a:ext>
              </a:extLst>
            </p:cNvPr>
            <p:cNvSpPr/>
            <p:nvPr/>
          </p:nvSpPr>
          <p:spPr>
            <a:xfrm>
              <a:off x="6800834" y="2928458"/>
              <a:ext cx="169537" cy="514011"/>
            </a:xfrm>
            <a:custGeom>
              <a:avLst/>
              <a:gdLst/>
              <a:ahLst/>
              <a:cxnLst/>
              <a:rect l="l" t="t" r="r" b="b"/>
              <a:pathLst>
                <a:path w="1852" h="5615" extrusionOk="0">
                  <a:moveTo>
                    <a:pt x="1594" y="1"/>
                  </a:moveTo>
                  <a:lnTo>
                    <a:pt x="1" y="5509"/>
                  </a:lnTo>
                  <a:lnTo>
                    <a:pt x="263" y="5614"/>
                  </a:lnTo>
                  <a:lnTo>
                    <a:pt x="1851" y="106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31;p33">
              <a:extLst>
                <a:ext uri="{FF2B5EF4-FFF2-40B4-BE49-F238E27FC236}">
                  <a16:creationId xmlns:a16="http://schemas.microsoft.com/office/drawing/2014/main" id="{965DC667-BB62-4257-A84B-7066F23B2490}"/>
                </a:ext>
              </a:extLst>
            </p:cNvPr>
            <p:cNvSpPr/>
            <p:nvPr/>
          </p:nvSpPr>
          <p:spPr>
            <a:xfrm>
              <a:off x="6946848" y="2916191"/>
              <a:ext cx="41926" cy="22428"/>
            </a:xfrm>
            <a:custGeom>
              <a:avLst/>
              <a:gdLst/>
              <a:ahLst/>
              <a:cxnLst/>
              <a:rect l="l" t="t" r="r" b="b"/>
              <a:pathLst>
                <a:path w="458" h="245" extrusionOk="0">
                  <a:moveTo>
                    <a:pt x="200" y="1"/>
                  </a:moveTo>
                  <a:lnTo>
                    <a:pt x="0" y="135"/>
                  </a:lnTo>
                  <a:lnTo>
                    <a:pt x="261" y="244"/>
                  </a:lnTo>
                  <a:lnTo>
                    <a:pt x="458" y="113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E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32;p33">
              <a:extLst>
                <a:ext uri="{FF2B5EF4-FFF2-40B4-BE49-F238E27FC236}">
                  <a16:creationId xmlns:a16="http://schemas.microsoft.com/office/drawing/2014/main" id="{0D6EEE05-F9BC-4979-8E70-EADE6562FF2B}"/>
                </a:ext>
              </a:extLst>
            </p:cNvPr>
            <p:cNvSpPr/>
            <p:nvPr/>
          </p:nvSpPr>
          <p:spPr>
            <a:xfrm>
              <a:off x="6824910" y="2926627"/>
              <a:ext cx="163770" cy="515842"/>
            </a:xfrm>
            <a:custGeom>
              <a:avLst/>
              <a:gdLst/>
              <a:ahLst/>
              <a:cxnLst/>
              <a:rect l="l" t="t" r="r" b="b"/>
              <a:pathLst>
                <a:path w="1789" h="5635" extrusionOk="0">
                  <a:moveTo>
                    <a:pt x="1788" y="1"/>
                  </a:moveTo>
                  <a:lnTo>
                    <a:pt x="1593" y="130"/>
                  </a:lnTo>
                  <a:lnTo>
                    <a:pt x="1588" y="126"/>
                  </a:lnTo>
                  <a:lnTo>
                    <a:pt x="0" y="5634"/>
                  </a:lnTo>
                  <a:lnTo>
                    <a:pt x="200" y="5504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33;p33">
              <a:extLst>
                <a:ext uri="{FF2B5EF4-FFF2-40B4-BE49-F238E27FC236}">
                  <a16:creationId xmlns:a16="http://schemas.microsoft.com/office/drawing/2014/main" id="{D1A6BA7C-1A03-44CB-BF14-574D9288F8A4}"/>
                </a:ext>
              </a:extLst>
            </p:cNvPr>
            <p:cNvSpPr/>
            <p:nvPr/>
          </p:nvSpPr>
          <p:spPr>
            <a:xfrm>
              <a:off x="6600075" y="3096444"/>
              <a:ext cx="321040" cy="199105"/>
            </a:xfrm>
            <a:custGeom>
              <a:avLst/>
              <a:gdLst/>
              <a:ahLst/>
              <a:cxnLst/>
              <a:rect l="l" t="t" r="r" b="b"/>
              <a:pathLst>
                <a:path w="3507" h="2175" extrusionOk="0">
                  <a:moveTo>
                    <a:pt x="3507" y="0"/>
                  </a:moveTo>
                  <a:lnTo>
                    <a:pt x="0" y="2018"/>
                  </a:lnTo>
                  <a:lnTo>
                    <a:pt x="0" y="2175"/>
                  </a:lnTo>
                  <a:lnTo>
                    <a:pt x="3507" y="158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34;p33">
              <a:extLst>
                <a:ext uri="{FF2B5EF4-FFF2-40B4-BE49-F238E27FC236}">
                  <a16:creationId xmlns:a16="http://schemas.microsoft.com/office/drawing/2014/main" id="{3941A24D-8F7A-4C6B-A03D-FEBA8E54D7DD}"/>
                </a:ext>
              </a:extLst>
            </p:cNvPr>
            <p:cNvSpPr/>
            <p:nvPr/>
          </p:nvSpPr>
          <p:spPr>
            <a:xfrm>
              <a:off x="6579660" y="3089303"/>
              <a:ext cx="341454" cy="191965"/>
            </a:xfrm>
            <a:custGeom>
              <a:avLst/>
              <a:gdLst/>
              <a:ahLst/>
              <a:cxnLst/>
              <a:rect l="l" t="t" r="r" b="b"/>
              <a:pathLst>
                <a:path w="3730" h="2097" extrusionOk="0">
                  <a:moveTo>
                    <a:pt x="3507" y="0"/>
                  </a:moveTo>
                  <a:lnTo>
                    <a:pt x="0" y="2017"/>
                  </a:lnTo>
                  <a:lnTo>
                    <a:pt x="223" y="2096"/>
                  </a:lnTo>
                  <a:lnTo>
                    <a:pt x="3730" y="78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35;p33">
              <a:extLst>
                <a:ext uri="{FF2B5EF4-FFF2-40B4-BE49-F238E27FC236}">
                  <a16:creationId xmlns:a16="http://schemas.microsoft.com/office/drawing/2014/main" id="{B99E5507-4402-423C-AD9F-761D40FE86C8}"/>
                </a:ext>
              </a:extLst>
            </p:cNvPr>
            <p:cNvSpPr/>
            <p:nvPr/>
          </p:nvSpPr>
          <p:spPr>
            <a:xfrm>
              <a:off x="6466877" y="3122717"/>
              <a:ext cx="169445" cy="513828"/>
            </a:xfrm>
            <a:custGeom>
              <a:avLst/>
              <a:gdLst/>
              <a:ahLst/>
              <a:cxnLst/>
              <a:rect l="l" t="t" r="r" b="b"/>
              <a:pathLst>
                <a:path w="1851" h="5613" extrusionOk="0">
                  <a:moveTo>
                    <a:pt x="1593" y="0"/>
                  </a:moveTo>
                  <a:lnTo>
                    <a:pt x="1" y="5509"/>
                  </a:lnTo>
                  <a:lnTo>
                    <a:pt x="262" y="5613"/>
                  </a:lnTo>
                  <a:lnTo>
                    <a:pt x="1851" y="10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36;p33">
              <a:extLst>
                <a:ext uri="{FF2B5EF4-FFF2-40B4-BE49-F238E27FC236}">
                  <a16:creationId xmlns:a16="http://schemas.microsoft.com/office/drawing/2014/main" id="{9A95FBEE-BF89-4DDC-8E3C-A1E41FE4DEA1}"/>
                </a:ext>
              </a:extLst>
            </p:cNvPr>
            <p:cNvSpPr/>
            <p:nvPr/>
          </p:nvSpPr>
          <p:spPr>
            <a:xfrm>
              <a:off x="6490770" y="3120703"/>
              <a:ext cx="163953" cy="515842"/>
            </a:xfrm>
            <a:custGeom>
              <a:avLst/>
              <a:gdLst/>
              <a:ahLst/>
              <a:cxnLst/>
              <a:rect l="l" t="t" r="r" b="b"/>
              <a:pathLst>
                <a:path w="1791" h="5635" extrusionOk="0">
                  <a:moveTo>
                    <a:pt x="1790" y="1"/>
                  </a:moveTo>
                  <a:lnTo>
                    <a:pt x="1594" y="130"/>
                  </a:lnTo>
                  <a:lnTo>
                    <a:pt x="1590" y="126"/>
                  </a:lnTo>
                  <a:lnTo>
                    <a:pt x="1" y="5635"/>
                  </a:lnTo>
                  <a:lnTo>
                    <a:pt x="1" y="5635"/>
                  </a:lnTo>
                  <a:lnTo>
                    <a:pt x="201" y="5505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37;p33">
              <a:extLst>
                <a:ext uri="{FF2B5EF4-FFF2-40B4-BE49-F238E27FC236}">
                  <a16:creationId xmlns:a16="http://schemas.microsoft.com/office/drawing/2014/main" id="{F2C69694-4F59-442B-A243-3C20671B02A3}"/>
                </a:ext>
              </a:extLst>
            </p:cNvPr>
            <p:cNvSpPr/>
            <p:nvPr/>
          </p:nvSpPr>
          <p:spPr>
            <a:xfrm>
              <a:off x="6612617" y="3110450"/>
              <a:ext cx="42110" cy="22336"/>
            </a:xfrm>
            <a:custGeom>
              <a:avLst/>
              <a:gdLst/>
              <a:ahLst/>
              <a:cxnLst/>
              <a:rect l="l" t="t" r="r" b="b"/>
              <a:pathLst>
                <a:path w="460" h="244" extrusionOk="0">
                  <a:moveTo>
                    <a:pt x="200" y="0"/>
                  </a:moveTo>
                  <a:lnTo>
                    <a:pt x="1" y="134"/>
                  </a:lnTo>
                  <a:lnTo>
                    <a:pt x="262" y="244"/>
                  </a:lnTo>
                  <a:lnTo>
                    <a:pt x="459" y="113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E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38;p33">
              <a:extLst>
                <a:ext uri="{FF2B5EF4-FFF2-40B4-BE49-F238E27FC236}">
                  <a16:creationId xmlns:a16="http://schemas.microsoft.com/office/drawing/2014/main" id="{1E96E37B-B70A-400B-A584-B6B6BE3E3DF9}"/>
                </a:ext>
              </a:extLst>
            </p:cNvPr>
            <p:cNvSpPr/>
            <p:nvPr/>
          </p:nvSpPr>
          <p:spPr>
            <a:xfrm>
              <a:off x="6973305" y="2942373"/>
              <a:ext cx="66368" cy="622947"/>
            </a:xfrm>
            <a:custGeom>
              <a:avLst/>
              <a:gdLst/>
              <a:ahLst/>
              <a:cxnLst/>
              <a:rect l="l" t="t" r="r" b="b"/>
              <a:pathLst>
                <a:path w="725" h="6805" extrusionOk="0">
                  <a:moveTo>
                    <a:pt x="1" y="1"/>
                  </a:moveTo>
                  <a:lnTo>
                    <a:pt x="463" y="6700"/>
                  </a:lnTo>
                  <a:lnTo>
                    <a:pt x="725" y="6804"/>
                  </a:lnTo>
                  <a:lnTo>
                    <a:pt x="259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39;p33">
              <a:extLst>
                <a:ext uri="{FF2B5EF4-FFF2-40B4-BE49-F238E27FC236}">
                  <a16:creationId xmlns:a16="http://schemas.microsoft.com/office/drawing/2014/main" id="{1BFD2214-F36B-4EF1-95D4-B6704A252FB6}"/>
                </a:ext>
              </a:extLst>
            </p:cNvPr>
            <p:cNvSpPr/>
            <p:nvPr/>
          </p:nvSpPr>
          <p:spPr>
            <a:xfrm>
              <a:off x="6973579" y="2930106"/>
              <a:ext cx="41926" cy="22428"/>
            </a:xfrm>
            <a:custGeom>
              <a:avLst/>
              <a:gdLst/>
              <a:ahLst/>
              <a:cxnLst/>
              <a:rect l="l" t="t" r="r" b="b"/>
              <a:pathLst>
                <a:path w="458" h="245" extrusionOk="0">
                  <a:moveTo>
                    <a:pt x="198" y="1"/>
                  </a:moveTo>
                  <a:lnTo>
                    <a:pt x="0" y="135"/>
                  </a:lnTo>
                  <a:lnTo>
                    <a:pt x="260" y="244"/>
                  </a:lnTo>
                  <a:lnTo>
                    <a:pt x="457" y="115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FFE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40;p33">
              <a:extLst>
                <a:ext uri="{FF2B5EF4-FFF2-40B4-BE49-F238E27FC236}">
                  <a16:creationId xmlns:a16="http://schemas.microsoft.com/office/drawing/2014/main" id="{269077BB-94A1-4DBC-BB97-682B654B56D1}"/>
                </a:ext>
              </a:extLst>
            </p:cNvPr>
            <p:cNvSpPr/>
            <p:nvPr/>
          </p:nvSpPr>
          <p:spPr>
            <a:xfrm>
              <a:off x="6996923" y="2940542"/>
              <a:ext cx="61059" cy="624778"/>
            </a:xfrm>
            <a:custGeom>
              <a:avLst/>
              <a:gdLst/>
              <a:ahLst/>
              <a:cxnLst/>
              <a:rect l="l" t="t" r="r" b="b"/>
              <a:pathLst>
                <a:path w="667" h="6825" extrusionOk="0">
                  <a:moveTo>
                    <a:pt x="201" y="1"/>
                  </a:moveTo>
                  <a:lnTo>
                    <a:pt x="5" y="130"/>
                  </a:lnTo>
                  <a:lnTo>
                    <a:pt x="1" y="126"/>
                  </a:lnTo>
                  <a:lnTo>
                    <a:pt x="467" y="6824"/>
                  </a:lnTo>
                  <a:lnTo>
                    <a:pt x="666" y="669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41;p33">
              <a:extLst>
                <a:ext uri="{FF2B5EF4-FFF2-40B4-BE49-F238E27FC236}">
                  <a16:creationId xmlns:a16="http://schemas.microsoft.com/office/drawing/2014/main" id="{18113791-A139-4D39-9276-937D75107450}"/>
                </a:ext>
              </a:extLst>
            </p:cNvPr>
            <p:cNvSpPr/>
            <p:nvPr/>
          </p:nvSpPr>
          <p:spPr>
            <a:xfrm>
              <a:off x="6691529" y="3162448"/>
              <a:ext cx="320948" cy="212653"/>
            </a:xfrm>
            <a:custGeom>
              <a:avLst/>
              <a:gdLst/>
              <a:ahLst/>
              <a:cxnLst/>
              <a:rect l="l" t="t" r="r" b="b"/>
              <a:pathLst>
                <a:path w="3506" h="2323" extrusionOk="0">
                  <a:moveTo>
                    <a:pt x="3506" y="1"/>
                  </a:moveTo>
                  <a:lnTo>
                    <a:pt x="0" y="2018"/>
                  </a:lnTo>
                  <a:lnTo>
                    <a:pt x="0" y="2323"/>
                  </a:lnTo>
                  <a:lnTo>
                    <a:pt x="3506" y="306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42;p33">
              <a:extLst>
                <a:ext uri="{FF2B5EF4-FFF2-40B4-BE49-F238E27FC236}">
                  <a16:creationId xmlns:a16="http://schemas.microsoft.com/office/drawing/2014/main" id="{E03ADC51-994C-4B29-BFB7-A22C0532682E}"/>
                </a:ext>
              </a:extLst>
            </p:cNvPr>
            <p:cNvSpPr/>
            <p:nvPr/>
          </p:nvSpPr>
          <p:spPr>
            <a:xfrm>
              <a:off x="6665621" y="3153202"/>
              <a:ext cx="346855" cy="193979"/>
            </a:xfrm>
            <a:custGeom>
              <a:avLst/>
              <a:gdLst/>
              <a:ahLst/>
              <a:cxnLst/>
              <a:rect l="l" t="t" r="r" b="b"/>
              <a:pathLst>
                <a:path w="3789" h="2119" extrusionOk="0">
                  <a:moveTo>
                    <a:pt x="3507" y="1"/>
                  </a:moveTo>
                  <a:lnTo>
                    <a:pt x="1" y="2017"/>
                  </a:lnTo>
                  <a:lnTo>
                    <a:pt x="283" y="2119"/>
                  </a:lnTo>
                  <a:lnTo>
                    <a:pt x="3789" y="102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43;p33">
              <a:extLst>
                <a:ext uri="{FF2B5EF4-FFF2-40B4-BE49-F238E27FC236}">
                  <a16:creationId xmlns:a16="http://schemas.microsoft.com/office/drawing/2014/main" id="{5E149F68-A131-42AE-8FF8-871DD891992E}"/>
                </a:ext>
              </a:extLst>
            </p:cNvPr>
            <p:cNvSpPr/>
            <p:nvPr/>
          </p:nvSpPr>
          <p:spPr>
            <a:xfrm>
              <a:off x="6639348" y="3136632"/>
              <a:ext cx="66277" cy="622764"/>
            </a:xfrm>
            <a:custGeom>
              <a:avLst/>
              <a:gdLst/>
              <a:ahLst/>
              <a:cxnLst/>
              <a:rect l="l" t="t" r="r" b="b"/>
              <a:pathLst>
                <a:path w="724" h="6803" extrusionOk="0">
                  <a:moveTo>
                    <a:pt x="0" y="0"/>
                  </a:moveTo>
                  <a:lnTo>
                    <a:pt x="462" y="6699"/>
                  </a:lnTo>
                  <a:lnTo>
                    <a:pt x="723" y="6803"/>
                  </a:lnTo>
                  <a:lnTo>
                    <a:pt x="257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44;p33">
              <a:extLst>
                <a:ext uri="{FF2B5EF4-FFF2-40B4-BE49-F238E27FC236}">
                  <a16:creationId xmlns:a16="http://schemas.microsoft.com/office/drawing/2014/main" id="{8F23CFF0-F6E8-4A86-B151-0598A808FD77}"/>
                </a:ext>
              </a:extLst>
            </p:cNvPr>
            <p:cNvSpPr/>
            <p:nvPr/>
          </p:nvSpPr>
          <p:spPr>
            <a:xfrm>
              <a:off x="6662875" y="3134618"/>
              <a:ext cx="61059" cy="624778"/>
            </a:xfrm>
            <a:custGeom>
              <a:avLst/>
              <a:gdLst/>
              <a:ahLst/>
              <a:cxnLst/>
              <a:rect l="l" t="t" r="r" b="b"/>
              <a:pathLst>
                <a:path w="667" h="6825" extrusionOk="0">
                  <a:moveTo>
                    <a:pt x="201" y="1"/>
                  </a:moveTo>
                  <a:lnTo>
                    <a:pt x="6" y="132"/>
                  </a:lnTo>
                  <a:lnTo>
                    <a:pt x="0" y="127"/>
                  </a:lnTo>
                  <a:lnTo>
                    <a:pt x="466" y="6825"/>
                  </a:lnTo>
                  <a:lnTo>
                    <a:pt x="667" y="669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45;p33">
              <a:extLst>
                <a:ext uri="{FF2B5EF4-FFF2-40B4-BE49-F238E27FC236}">
                  <a16:creationId xmlns:a16="http://schemas.microsoft.com/office/drawing/2014/main" id="{77FACEC5-E7A3-429D-81C2-5C2A7FFCDC93}"/>
                </a:ext>
              </a:extLst>
            </p:cNvPr>
            <p:cNvSpPr/>
            <p:nvPr/>
          </p:nvSpPr>
          <p:spPr>
            <a:xfrm>
              <a:off x="6639348" y="3124365"/>
              <a:ext cx="41926" cy="22336"/>
            </a:xfrm>
            <a:custGeom>
              <a:avLst/>
              <a:gdLst/>
              <a:ahLst/>
              <a:cxnLst/>
              <a:rect l="l" t="t" r="r" b="b"/>
              <a:pathLst>
                <a:path w="458" h="244" extrusionOk="0">
                  <a:moveTo>
                    <a:pt x="200" y="0"/>
                  </a:moveTo>
                  <a:lnTo>
                    <a:pt x="0" y="134"/>
                  </a:lnTo>
                  <a:lnTo>
                    <a:pt x="262" y="244"/>
                  </a:lnTo>
                  <a:lnTo>
                    <a:pt x="458" y="113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E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46;p33">
              <a:extLst>
                <a:ext uri="{FF2B5EF4-FFF2-40B4-BE49-F238E27FC236}">
                  <a16:creationId xmlns:a16="http://schemas.microsoft.com/office/drawing/2014/main" id="{90612046-E81E-439D-80BA-462B046F3B36}"/>
                </a:ext>
              </a:extLst>
            </p:cNvPr>
            <p:cNvSpPr/>
            <p:nvPr/>
          </p:nvSpPr>
          <p:spPr>
            <a:xfrm>
              <a:off x="6612525" y="2912987"/>
              <a:ext cx="494787" cy="333398"/>
            </a:xfrm>
            <a:custGeom>
              <a:avLst/>
              <a:gdLst/>
              <a:ahLst/>
              <a:cxnLst/>
              <a:rect l="l" t="t" r="r" b="b"/>
              <a:pathLst>
                <a:path w="5405" h="3642" extrusionOk="0">
                  <a:moveTo>
                    <a:pt x="5405" y="1"/>
                  </a:moveTo>
                  <a:lnTo>
                    <a:pt x="1" y="3137"/>
                  </a:lnTo>
                  <a:lnTo>
                    <a:pt x="1" y="3641"/>
                  </a:lnTo>
                  <a:lnTo>
                    <a:pt x="5405" y="523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47;p33">
              <a:extLst>
                <a:ext uri="{FF2B5EF4-FFF2-40B4-BE49-F238E27FC236}">
                  <a16:creationId xmlns:a16="http://schemas.microsoft.com/office/drawing/2014/main" id="{10EF62C3-9182-49D7-B0AC-7C355F10CC9F}"/>
                </a:ext>
              </a:extLst>
            </p:cNvPr>
            <p:cNvSpPr/>
            <p:nvPr/>
          </p:nvSpPr>
          <p:spPr>
            <a:xfrm>
              <a:off x="6565013" y="3172610"/>
              <a:ext cx="47602" cy="73783"/>
            </a:xfrm>
            <a:custGeom>
              <a:avLst/>
              <a:gdLst/>
              <a:ahLst/>
              <a:cxnLst/>
              <a:rect l="l" t="t" r="r" b="b"/>
              <a:pathLst>
                <a:path w="520" h="806" extrusionOk="0">
                  <a:moveTo>
                    <a:pt x="1" y="0"/>
                  </a:moveTo>
                  <a:lnTo>
                    <a:pt x="1" y="506"/>
                  </a:lnTo>
                  <a:lnTo>
                    <a:pt x="520" y="805"/>
                  </a:lnTo>
                  <a:lnTo>
                    <a:pt x="520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48;p33">
              <a:extLst>
                <a:ext uri="{FF2B5EF4-FFF2-40B4-BE49-F238E27FC236}">
                  <a16:creationId xmlns:a16="http://schemas.microsoft.com/office/drawing/2014/main" id="{CFE4230C-F6CC-432C-9319-DFA45A670BCC}"/>
                </a:ext>
              </a:extLst>
            </p:cNvPr>
            <p:cNvSpPr/>
            <p:nvPr/>
          </p:nvSpPr>
          <p:spPr>
            <a:xfrm>
              <a:off x="6565013" y="2885615"/>
              <a:ext cx="542298" cy="314540"/>
            </a:xfrm>
            <a:custGeom>
              <a:avLst/>
              <a:gdLst/>
              <a:ahLst/>
              <a:cxnLst/>
              <a:rect l="l" t="t" r="r" b="b"/>
              <a:pathLst>
                <a:path w="5924" h="3436" extrusionOk="0">
                  <a:moveTo>
                    <a:pt x="5406" y="0"/>
                  </a:moveTo>
                  <a:lnTo>
                    <a:pt x="1" y="3138"/>
                  </a:lnTo>
                  <a:lnTo>
                    <a:pt x="520" y="3436"/>
                  </a:lnTo>
                  <a:lnTo>
                    <a:pt x="5924" y="300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49;p33">
              <a:extLst>
                <a:ext uri="{FF2B5EF4-FFF2-40B4-BE49-F238E27FC236}">
                  <a16:creationId xmlns:a16="http://schemas.microsoft.com/office/drawing/2014/main" id="{EB7ED7EB-620F-47C4-B220-4AF70FF571B7}"/>
                </a:ext>
              </a:extLst>
            </p:cNvPr>
            <p:cNvSpPr/>
            <p:nvPr/>
          </p:nvSpPr>
          <p:spPr>
            <a:xfrm>
              <a:off x="6593484" y="2338083"/>
              <a:ext cx="491217" cy="845944"/>
            </a:xfrm>
            <a:custGeom>
              <a:avLst/>
              <a:gdLst/>
              <a:ahLst/>
              <a:cxnLst/>
              <a:rect l="l" t="t" r="r" b="b"/>
              <a:pathLst>
                <a:path w="5366" h="9241" extrusionOk="0">
                  <a:moveTo>
                    <a:pt x="5187" y="1"/>
                  </a:moveTo>
                  <a:lnTo>
                    <a:pt x="0" y="3010"/>
                  </a:lnTo>
                  <a:lnTo>
                    <a:pt x="0" y="9138"/>
                  </a:lnTo>
                  <a:lnTo>
                    <a:pt x="179" y="9240"/>
                  </a:lnTo>
                  <a:lnTo>
                    <a:pt x="5366" y="103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50;p33">
              <a:extLst>
                <a:ext uri="{FF2B5EF4-FFF2-40B4-BE49-F238E27FC236}">
                  <a16:creationId xmlns:a16="http://schemas.microsoft.com/office/drawing/2014/main" id="{20BE3F86-0033-4328-A4A6-43536D5799F9}"/>
                </a:ext>
              </a:extLst>
            </p:cNvPr>
            <p:cNvSpPr/>
            <p:nvPr/>
          </p:nvSpPr>
          <p:spPr>
            <a:xfrm>
              <a:off x="6609870" y="2347512"/>
              <a:ext cx="474831" cy="836515"/>
            </a:xfrm>
            <a:custGeom>
              <a:avLst/>
              <a:gdLst/>
              <a:ahLst/>
              <a:cxnLst/>
              <a:rect l="l" t="t" r="r" b="b"/>
              <a:pathLst>
                <a:path w="5187" h="9138" extrusionOk="0">
                  <a:moveTo>
                    <a:pt x="5187" y="0"/>
                  </a:moveTo>
                  <a:lnTo>
                    <a:pt x="0" y="3009"/>
                  </a:lnTo>
                  <a:lnTo>
                    <a:pt x="0" y="9137"/>
                  </a:lnTo>
                  <a:lnTo>
                    <a:pt x="5187" y="6144"/>
                  </a:lnTo>
                  <a:lnTo>
                    <a:pt x="5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51;p33">
              <a:extLst>
                <a:ext uri="{FF2B5EF4-FFF2-40B4-BE49-F238E27FC236}">
                  <a16:creationId xmlns:a16="http://schemas.microsoft.com/office/drawing/2014/main" id="{EB9FB2DE-6123-4AE5-82A8-7DEB726C906E}"/>
                </a:ext>
              </a:extLst>
            </p:cNvPr>
            <p:cNvSpPr/>
            <p:nvPr/>
          </p:nvSpPr>
          <p:spPr>
            <a:xfrm>
              <a:off x="6612525" y="2332956"/>
              <a:ext cx="494787" cy="333215"/>
            </a:xfrm>
            <a:custGeom>
              <a:avLst/>
              <a:gdLst/>
              <a:ahLst/>
              <a:cxnLst/>
              <a:rect l="l" t="t" r="r" b="b"/>
              <a:pathLst>
                <a:path w="5405" h="3640" extrusionOk="0">
                  <a:moveTo>
                    <a:pt x="5405" y="1"/>
                  </a:moveTo>
                  <a:lnTo>
                    <a:pt x="1" y="3136"/>
                  </a:lnTo>
                  <a:lnTo>
                    <a:pt x="1" y="3640"/>
                  </a:lnTo>
                  <a:lnTo>
                    <a:pt x="5405" y="522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52;p33">
              <a:extLst>
                <a:ext uri="{FF2B5EF4-FFF2-40B4-BE49-F238E27FC236}">
                  <a16:creationId xmlns:a16="http://schemas.microsoft.com/office/drawing/2014/main" id="{09EE3AC1-4B8D-4BC7-A358-10F7FAF6D31D}"/>
                </a:ext>
              </a:extLst>
            </p:cNvPr>
            <p:cNvSpPr/>
            <p:nvPr/>
          </p:nvSpPr>
          <p:spPr>
            <a:xfrm>
              <a:off x="6565013" y="2592487"/>
              <a:ext cx="47602" cy="73692"/>
            </a:xfrm>
            <a:custGeom>
              <a:avLst/>
              <a:gdLst/>
              <a:ahLst/>
              <a:cxnLst/>
              <a:rect l="l" t="t" r="r" b="b"/>
              <a:pathLst>
                <a:path w="520" h="805" extrusionOk="0">
                  <a:moveTo>
                    <a:pt x="1" y="1"/>
                  </a:moveTo>
                  <a:lnTo>
                    <a:pt x="1" y="507"/>
                  </a:lnTo>
                  <a:lnTo>
                    <a:pt x="520" y="805"/>
                  </a:lnTo>
                  <a:lnTo>
                    <a:pt x="520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53;p33">
              <a:extLst>
                <a:ext uri="{FF2B5EF4-FFF2-40B4-BE49-F238E27FC236}">
                  <a16:creationId xmlns:a16="http://schemas.microsoft.com/office/drawing/2014/main" id="{3E3F484B-D72A-4781-AECE-FD763F46D333}"/>
                </a:ext>
              </a:extLst>
            </p:cNvPr>
            <p:cNvSpPr/>
            <p:nvPr/>
          </p:nvSpPr>
          <p:spPr>
            <a:xfrm>
              <a:off x="6565013" y="2305401"/>
              <a:ext cx="542298" cy="314632"/>
            </a:xfrm>
            <a:custGeom>
              <a:avLst/>
              <a:gdLst/>
              <a:ahLst/>
              <a:cxnLst/>
              <a:rect l="l" t="t" r="r" b="b"/>
              <a:pathLst>
                <a:path w="5924" h="3437" extrusionOk="0">
                  <a:moveTo>
                    <a:pt x="5406" y="1"/>
                  </a:moveTo>
                  <a:lnTo>
                    <a:pt x="1" y="3138"/>
                  </a:lnTo>
                  <a:lnTo>
                    <a:pt x="520" y="3437"/>
                  </a:lnTo>
                  <a:lnTo>
                    <a:pt x="5924" y="302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54;p33">
              <a:extLst>
                <a:ext uri="{FF2B5EF4-FFF2-40B4-BE49-F238E27FC236}">
                  <a16:creationId xmlns:a16="http://schemas.microsoft.com/office/drawing/2014/main" id="{AF61C6B9-A3BF-4E09-93A3-D3427393BD8B}"/>
                </a:ext>
              </a:extLst>
            </p:cNvPr>
            <p:cNvSpPr/>
            <p:nvPr/>
          </p:nvSpPr>
          <p:spPr>
            <a:xfrm>
              <a:off x="6781792" y="2751959"/>
              <a:ext cx="250094" cy="170818"/>
            </a:xfrm>
            <a:custGeom>
              <a:avLst/>
              <a:gdLst/>
              <a:ahLst/>
              <a:cxnLst/>
              <a:rect l="l" t="t" r="r" b="b"/>
              <a:pathLst>
                <a:path w="2732" h="1866" extrusionOk="0">
                  <a:moveTo>
                    <a:pt x="1773" y="1"/>
                  </a:moveTo>
                  <a:cubicBezTo>
                    <a:pt x="1643" y="1"/>
                    <a:pt x="1505" y="13"/>
                    <a:pt x="1361" y="38"/>
                  </a:cubicBezTo>
                  <a:cubicBezTo>
                    <a:pt x="763" y="142"/>
                    <a:pt x="256" y="442"/>
                    <a:pt x="75" y="770"/>
                  </a:cubicBezTo>
                  <a:lnTo>
                    <a:pt x="1" y="782"/>
                  </a:lnTo>
                  <a:lnTo>
                    <a:pt x="4" y="1422"/>
                  </a:lnTo>
                  <a:cubicBezTo>
                    <a:pt x="5" y="1597"/>
                    <a:pt x="114" y="1737"/>
                    <a:pt x="297" y="1833"/>
                  </a:cubicBezTo>
                  <a:lnTo>
                    <a:pt x="293" y="1205"/>
                  </a:lnTo>
                  <a:lnTo>
                    <a:pt x="682" y="1046"/>
                  </a:lnTo>
                  <a:lnTo>
                    <a:pt x="863" y="972"/>
                  </a:lnTo>
                  <a:cubicBezTo>
                    <a:pt x="967" y="875"/>
                    <a:pt x="1382" y="804"/>
                    <a:pt x="1434" y="795"/>
                  </a:cubicBezTo>
                  <a:cubicBezTo>
                    <a:pt x="1765" y="737"/>
                    <a:pt x="2007" y="550"/>
                    <a:pt x="2102" y="550"/>
                  </a:cubicBezTo>
                  <a:cubicBezTo>
                    <a:pt x="2132" y="550"/>
                    <a:pt x="2147" y="568"/>
                    <a:pt x="2147" y="611"/>
                  </a:cubicBezTo>
                  <a:cubicBezTo>
                    <a:pt x="2148" y="766"/>
                    <a:pt x="1906" y="939"/>
                    <a:pt x="1576" y="1036"/>
                  </a:cubicBezTo>
                  <a:lnTo>
                    <a:pt x="1659" y="1236"/>
                  </a:lnTo>
                  <a:lnTo>
                    <a:pt x="1663" y="1866"/>
                  </a:lnTo>
                  <a:cubicBezTo>
                    <a:pt x="2274" y="1686"/>
                    <a:pt x="2731" y="1305"/>
                    <a:pt x="2729" y="946"/>
                  </a:cubicBezTo>
                  <a:lnTo>
                    <a:pt x="2726" y="307"/>
                  </a:lnTo>
                  <a:lnTo>
                    <a:pt x="2652" y="320"/>
                  </a:lnTo>
                  <a:cubicBezTo>
                    <a:pt x="2511" y="120"/>
                    <a:pt x="218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55;p33">
              <a:extLst>
                <a:ext uri="{FF2B5EF4-FFF2-40B4-BE49-F238E27FC236}">
                  <a16:creationId xmlns:a16="http://schemas.microsoft.com/office/drawing/2014/main" id="{44580B09-420E-4911-8AA9-9981E0B23EE2}"/>
                </a:ext>
              </a:extLst>
            </p:cNvPr>
            <p:cNvSpPr/>
            <p:nvPr/>
          </p:nvSpPr>
          <p:spPr>
            <a:xfrm>
              <a:off x="6781609" y="2730537"/>
              <a:ext cx="249911" cy="134659"/>
            </a:xfrm>
            <a:custGeom>
              <a:avLst/>
              <a:gdLst/>
              <a:ahLst/>
              <a:cxnLst/>
              <a:rect l="l" t="t" r="r" b="b"/>
              <a:pathLst>
                <a:path w="2730" h="1471" extrusionOk="0">
                  <a:moveTo>
                    <a:pt x="1774" y="1"/>
                  </a:moveTo>
                  <a:cubicBezTo>
                    <a:pt x="1644" y="1"/>
                    <a:pt x="1506" y="13"/>
                    <a:pt x="1362" y="38"/>
                  </a:cubicBezTo>
                  <a:cubicBezTo>
                    <a:pt x="608" y="170"/>
                    <a:pt x="0" y="612"/>
                    <a:pt x="3" y="1027"/>
                  </a:cubicBezTo>
                  <a:cubicBezTo>
                    <a:pt x="4" y="1201"/>
                    <a:pt x="113" y="1342"/>
                    <a:pt x="295" y="1439"/>
                  </a:cubicBezTo>
                  <a:lnTo>
                    <a:pt x="842" y="1090"/>
                  </a:lnTo>
                  <a:cubicBezTo>
                    <a:pt x="683" y="1056"/>
                    <a:pt x="583" y="984"/>
                    <a:pt x="583" y="885"/>
                  </a:cubicBezTo>
                  <a:cubicBezTo>
                    <a:pt x="581" y="698"/>
                    <a:pt x="932" y="486"/>
                    <a:pt x="1363" y="411"/>
                  </a:cubicBezTo>
                  <a:cubicBezTo>
                    <a:pt x="1467" y="393"/>
                    <a:pt x="1566" y="384"/>
                    <a:pt x="1657" y="384"/>
                  </a:cubicBezTo>
                  <a:cubicBezTo>
                    <a:pt x="1944" y="384"/>
                    <a:pt x="2147" y="470"/>
                    <a:pt x="2148" y="611"/>
                  </a:cubicBezTo>
                  <a:cubicBezTo>
                    <a:pt x="2149" y="780"/>
                    <a:pt x="1864" y="969"/>
                    <a:pt x="1491" y="1059"/>
                  </a:cubicBezTo>
                  <a:lnTo>
                    <a:pt x="1661" y="1470"/>
                  </a:lnTo>
                  <a:cubicBezTo>
                    <a:pt x="2273" y="1290"/>
                    <a:pt x="2730" y="909"/>
                    <a:pt x="2728" y="550"/>
                  </a:cubicBezTo>
                  <a:cubicBezTo>
                    <a:pt x="2726" y="215"/>
                    <a:pt x="2325" y="1"/>
                    <a:pt x="1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56;p33">
              <a:extLst>
                <a:ext uri="{FF2B5EF4-FFF2-40B4-BE49-F238E27FC236}">
                  <a16:creationId xmlns:a16="http://schemas.microsoft.com/office/drawing/2014/main" id="{244530D3-2525-4C4B-905B-F3ED9A1BDC98}"/>
                </a:ext>
              </a:extLst>
            </p:cNvPr>
            <p:cNvSpPr/>
            <p:nvPr/>
          </p:nvSpPr>
          <p:spPr>
            <a:xfrm>
              <a:off x="6825185" y="2783359"/>
              <a:ext cx="35702" cy="87240"/>
            </a:xfrm>
            <a:custGeom>
              <a:avLst/>
              <a:gdLst/>
              <a:ahLst/>
              <a:cxnLst/>
              <a:rect l="l" t="t" r="r" b="b"/>
              <a:pathLst>
                <a:path w="390" h="953" extrusionOk="0">
                  <a:moveTo>
                    <a:pt x="386" y="0"/>
                  </a:moveTo>
                  <a:lnTo>
                    <a:pt x="1" y="221"/>
                  </a:lnTo>
                  <a:lnTo>
                    <a:pt x="109" y="558"/>
                  </a:lnTo>
                  <a:lnTo>
                    <a:pt x="111" y="919"/>
                  </a:lnTo>
                  <a:lnTo>
                    <a:pt x="111" y="919"/>
                  </a:lnTo>
                  <a:cubicBezTo>
                    <a:pt x="122" y="820"/>
                    <a:pt x="228" y="716"/>
                    <a:pt x="389" y="630"/>
                  </a:cubicBezTo>
                  <a:lnTo>
                    <a:pt x="386" y="0"/>
                  </a:lnTo>
                  <a:close/>
                  <a:moveTo>
                    <a:pt x="111" y="919"/>
                  </a:moveTo>
                  <a:cubicBezTo>
                    <a:pt x="110" y="925"/>
                    <a:pt x="110" y="931"/>
                    <a:pt x="110" y="937"/>
                  </a:cubicBezTo>
                  <a:cubicBezTo>
                    <a:pt x="110" y="943"/>
                    <a:pt x="110" y="948"/>
                    <a:pt x="111" y="953"/>
                  </a:cubicBezTo>
                  <a:lnTo>
                    <a:pt x="111" y="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57;p33">
              <a:extLst>
                <a:ext uri="{FF2B5EF4-FFF2-40B4-BE49-F238E27FC236}">
                  <a16:creationId xmlns:a16="http://schemas.microsoft.com/office/drawing/2014/main" id="{A27AB697-8F3D-484E-B52A-FE56D224B6EB}"/>
                </a:ext>
              </a:extLst>
            </p:cNvPr>
            <p:cNvSpPr/>
            <p:nvPr/>
          </p:nvSpPr>
          <p:spPr>
            <a:xfrm>
              <a:off x="6912610" y="2752600"/>
              <a:ext cx="62340" cy="81656"/>
            </a:xfrm>
            <a:custGeom>
              <a:avLst/>
              <a:gdLst/>
              <a:ahLst/>
              <a:cxnLst/>
              <a:rect l="l" t="t" r="r" b="b"/>
              <a:pathLst>
                <a:path w="681" h="892" extrusionOk="0">
                  <a:moveTo>
                    <a:pt x="508" y="1"/>
                  </a:moveTo>
                  <a:lnTo>
                    <a:pt x="1" y="160"/>
                  </a:lnTo>
                  <a:lnTo>
                    <a:pt x="4" y="789"/>
                  </a:lnTo>
                  <a:cubicBezTo>
                    <a:pt x="83" y="778"/>
                    <a:pt x="159" y="773"/>
                    <a:pt x="230" y="773"/>
                  </a:cubicBezTo>
                  <a:cubicBezTo>
                    <a:pt x="434" y="773"/>
                    <a:pt x="596" y="816"/>
                    <a:pt x="672" y="891"/>
                  </a:cubicBezTo>
                  <a:lnTo>
                    <a:pt x="681" y="890"/>
                  </a:lnTo>
                  <a:lnTo>
                    <a:pt x="677" y="272"/>
                  </a:lnTo>
                  <a:lnTo>
                    <a:pt x="646" y="18"/>
                  </a:lnTo>
                  <a:cubicBezTo>
                    <a:pt x="602" y="10"/>
                    <a:pt x="556" y="4"/>
                    <a:pt x="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58;p33">
              <a:extLst>
                <a:ext uri="{FF2B5EF4-FFF2-40B4-BE49-F238E27FC236}">
                  <a16:creationId xmlns:a16="http://schemas.microsoft.com/office/drawing/2014/main" id="{88460EE2-CF5E-4B89-9C59-DE6AE7E620D1}"/>
                </a:ext>
              </a:extLst>
            </p:cNvPr>
            <p:cNvSpPr/>
            <p:nvPr/>
          </p:nvSpPr>
          <p:spPr>
            <a:xfrm>
              <a:off x="6912610" y="2730629"/>
              <a:ext cx="112689" cy="46961"/>
            </a:xfrm>
            <a:custGeom>
              <a:avLst/>
              <a:gdLst/>
              <a:ahLst/>
              <a:cxnLst/>
              <a:rect l="l" t="t" r="r" b="b"/>
              <a:pathLst>
                <a:path w="1231" h="513" extrusionOk="0">
                  <a:moveTo>
                    <a:pt x="344" y="0"/>
                  </a:moveTo>
                  <a:cubicBezTo>
                    <a:pt x="257" y="0"/>
                    <a:pt x="166" y="6"/>
                    <a:pt x="73" y="17"/>
                  </a:cubicBezTo>
                  <a:lnTo>
                    <a:pt x="1" y="400"/>
                  </a:lnTo>
                  <a:cubicBezTo>
                    <a:pt x="80" y="388"/>
                    <a:pt x="156" y="383"/>
                    <a:pt x="227" y="383"/>
                  </a:cubicBezTo>
                  <a:cubicBezTo>
                    <a:pt x="439" y="383"/>
                    <a:pt x="605" y="430"/>
                    <a:pt x="677" y="512"/>
                  </a:cubicBezTo>
                  <a:lnTo>
                    <a:pt x="1230" y="331"/>
                  </a:lnTo>
                  <a:cubicBezTo>
                    <a:pt x="1094" y="124"/>
                    <a:pt x="763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59;p33">
              <a:extLst>
                <a:ext uri="{FF2B5EF4-FFF2-40B4-BE49-F238E27FC236}">
                  <a16:creationId xmlns:a16="http://schemas.microsoft.com/office/drawing/2014/main" id="{9E496665-8EDB-484F-8EC0-E7799E525466}"/>
                </a:ext>
              </a:extLst>
            </p:cNvPr>
            <p:cNvSpPr/>
            <p:nvPr/>
          </p:nvSpPr>
          <p:spPr>
            <a:xfrm>
              <a:off x="6974586" y="2777500"/>
              <a:ext cx="9520" cy="22428"/>
            </a:xfrm>
            <a:custGeom>
              <a:avLst/>
              <a:gdLst/>
              <a:ahLst/>
              <a:cxnLst/>
              <a:rect l="l" t="t" r="r" b="b"/>
              <a:pathLst>
                <a:path w="104" h="245" extrusionOk="0">
                  <a:moveTo>
                    <a:pt x="0" y="0"/>
                  </a:moveTo>
                  <a:lnTo>
                    <a:pt x="1" y="244"/>
                  </a:lnTo>
                  <a:lnTo>
                    <a:pt x="85" y="208"/>
                  </a:lnTo>
                  <a:lnTo>
                    <a:pt x="104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60;p33">
              <a:extLst>
                <a:ext uri="{FF2B5EF4-FFF2-40B4-BE49-F238E27FC236}">
                  <a16:creationId xmlns:a16="http://schemas.microsoft.com/office/drawing/2014/main" id="{9770A044-6B66-42E8-BCAA-07B90CA967F5}"/>
                </a:ext>
              </a:extLst>
            </p:cNvPr>
            <p:cNvSpPr/>
            <p:nvPr/>
          </p:nvSpPr>
          <p:spPr>
            <a:xfrm>
              <a:off x="6933666" y="2780887"/>
              <a:ext cx="98225" cy="141891"/>
            </a:xfrm>
            <a:custGeom>
              <a:avLst/>
              <a:gdLst/>
              <a:ahLst/>
              <a:cxnLst/>
              <a:rect l="l" t="t" r="r" b="b"/>
              <a:pathLst>
                <a:path w="1073" h="1550" extrusionOk="0">
                  <a:moveTo>
                    <a:pt x="1067" y="0"/>
                  </a:moveTo>
                  <a:lnTo>
                    <a:pt x="0" y="921"/>
                  </a:lnTo>
                  <a:lnTo>
                    <a:pt x="4" y="1550"/>
                  </a:lnTo>
                  <a:cubicBezTo>
                    <a:pt x="615" y="1370"/>
                    <a:pt x="1072" y="989"/>
                    <a:pt x="1070" y="630"/>
                  </a:cubicBezTo>
                  <a:lnTo>
                    <a:pt x="1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61;p33">
              <a:extLst>
                <a:ext uri="{FF2B5EF4-FFF2-40B4-BE49-F238E27FC236}">
                  <a16:creationId xmlns:a16="http://schemas.microsoft.com/office/drawing/2014/main" id="{7BE01612-491A-47EB-B8FA-FC1399702C17}"/>
                </a:ext>
              </a:extLst>
            </p:cNvPr>
            <p:cNvSpPr/>
            <p:nvPr/>
          </p:nvSpPr>
          <p:spPr>
            <a:xfrm>
              <a:off x="6918103" y="2827484"/>
              <a:ext cx="15928" cy="95296"/>
            </a:xfrm>
            <a:custGeom>
              <a:avLst/>
              <a:gdLst/>
              <a:ahLst/>
              <a:cxnLst/>
              <a:rect l="l" t="t" r="r" b="b"/>
              <a:pathLst>
                <a:path w="174" h="1041" extrusionOk="0">
                  <a:moveTo>
                    <a:pt x="0" y="0"/>
                  </a:moveTo>
                  <a:lnTo>
                    <a:pt x="3" y="558"/>
                  </a:lnTo>
                  <a:lnTo>
                    <a:pt x="174" y="1041"/>
                  </a:lnTo>
                  <a:lnTo>
                    <a:pt x="170" y="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62;p33">
              <a:extLst>
                <a:ext uri="{FF2B5EF4-FFF2-40B4-BE49-F238E27FC236}">
                  <a16:creationId xmlns:a16="http://schemas.microsoft.com/office/drawing/2014/main" id="{1B25336C-BF73-4D43-B3B4-7896008EF8B2}"/>
                </a:ext>
              </a:extLst>
            </p:cNvPr>
            <p:cNvSpPr/>
            <p:nvPr/>
          </p:nvSpPr>
          <p:spPr>
            <a:xfrm>
              <a:off x="6918103" y="2760839"/>
              <a:ext cx="113421" cy="104450"/>
            </a:xfrm>
            <a:custGeom>
              <a:avLst/>
              <a:gdLst/>
              <a:ahLst/>
              <a:cxnLst/>
              <a:rect l="l" t="t" r="r" b="b"/>
              <a:pathLst>
                <a:path w="1239" h="1141" extrusionOk="0">
                  <a:moveTo>
                    <a:pt x="1170" y="1"/>
                  </a:moveTo>
                  <a:lnTo>
                    <a:pt x="617" y="182"/>
                  </a:lnTo>
                  <a:cubicBezTo>
                    <a:pt x="643" y="210"/>
                    <a:pt x="657" y="244"/>
                    <a:pt x="657" y="280"/>
                  </a:cubicBezTo>
                  <a:cubicBezTo>
                    <a:pt x="658" y="449"/>
                    <a:pt x="373" y="638"/>
                    <a:pt x="0" y="728"/>
                  </a:cubicBezTo>
                  <a:lnTo>
                    <a:pt x="170" y="1140"/>
                  </a:lnTo>
                  <a:cubicBezTo>
                    <a:pt x="782" y="959"/>
                    <a:pt x="1239" y="580"/>
                    <a:pt x="1237" y="219"/>
                  </a:cubicBezTo>
                  <a:cubicBezTo>
                    <a:pt x="1237" y="139"/>
                    <a:pt x="1213" y="66"/>
                    <a:pt x="1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63;p33">
              <a:extLst>
                <a:ext uri="{FF2B5EF4-FFF2-40B4-BE49-F238E27FC236}">
                  <a16:creationId xmlns:a16="http://schemas.microsoft.com/office/drawing/2014/main" id="{3B1B56EF-5D5F-4632-BA9E-F83E401F210E}"/>
                </a:ext>
              </a:extLst>
            </p:cNvPr>
            <p:cNvSpPr/>
            <p:nvPr/>
          </p:nvSpPr>
          <p:spPr>
            <a:xfrm>
              <a:off x="6781792" y="2824463"/>
              <a:ext cx="27188" cy="95479"/>
            </a:xfrm>
            <a:custGeom>
              <a:avLst/>
              <a:gdLst/>
              <a:ahLst/>
              <a:cxnLst/>
              <a:rect l="l" t="t" r="r" b="b"/>
              <a:pathLst>
                <a:path w="297" h="1043" extrusionOk="0">
                  <a:moveTo>
                    <a:pt x="1" y="1"/>
                  </a:moveTo>
                  <a:lnTo>
                    <a:pt x="4" y="630"/>
                  </a:lnTo>
                  <a:cubicBezTo>
                    <a:pt x="5" y="805"/>
                    <a:pt x="114" y="946"/>
                    <a:pt x="297" y="1042"/>
                  </a:cubicBezTo>
                  <a:lnTo>
                    <a:pt x="293" y="4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64;p33">
              <a:extLst>
                <a:ext uri="{FF2B5EF4-FFF2-40B4-BE49-F238E27FC236}">
                  <a16:creationId xmlns:a16="http://schemas.microsoft.com/office/drawing/2014/main" id="{23618A46-BC59-41A7-8560-1E4A51FDB3E3}"/>
                </a:ext>
              </a:extLst>
            </p:cNvPr>
            <p:cNvSpPr/>
            <p:nvPr/>
          </p:nvSpPr>
          <p:spPr>
            <a:xfrm>
              <a:off x="6781701" y="2768712"/>
              <a:ext cx="78818" cy="93556"/>
            </a:xfrm>
            <a:custGeom>
              <a:avLst/>
              <a:gdLst/>
              <a:ahLst/>
              <a:cxnLst/>
              <a:rect l="l" t="t" r="r" b="b"/>
              <a:pathLst>
                <a:path w="861" h="1022" extrusionOk="0">
                  <a:moveTo>
                    <a:pt x="410" y="0"/>
                  </a:moveTo>
                  <a:cubicBezTo>
                    <a:pt x="157" y="181"/>
                    <a:pt x="0" y="399"/>
                    <a:pt x="2" y="610"/>
                  </a:cubicBezTo>
                  <a:cubicBezTo>
                    <a:pt x="3" y="784"/>
                    <a:pt x="112" y="926"/>
                    <a:pt x="294" y="1022"/>
                  </a:cubicBezTo>
                  <a:lnTo>
                    <a:pt x="841" y="673"/>
                  </a:lnTo>
                  <a:cubicBezTo>
                    <a:pt x="682" y="639"/>
                    <a:pt x="582" y="567"/>
                    <a:pt x="582" y="468"/>
                  </a:cubicBezTo>
                  <a:cubicBezTo>
                    <a:pt x="580" y="364"/>
                    <a:pt x="690" y="252"/>
                    <a:pt x="861" y="160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65;p33">
              <a:extLst>
                <a:ext uri="{FF2B5EF4-FFF2-40B4-BE49-F238E27FC236}">
                  <a16:creationId xmlns:a16="http://schemas.microsoft.com/office/drawing/2014/main" id="{46F9D8E4-58A5-4FEE-8913-37AE3334C9FE}"/>
                </a:ext>
              </a:extLst>
            </p:cNvPr>
            <p:cNvSpPr/>
            <p:nvPr/>
          </p:nvSpPr>
          <p:spPr>
            <a:xfrm>
              <a:off x="6802756" y="2890467"/>
              <a:ext cx="125413" cy="70305"/>
            </a:xfrm>
            <a:custGeom>
              <a:avLst/>
              <a:gdLst/>
              <a:ahLst/>
              <a:cxnLst/>
              <a:rect l="l" t="t" r="r" b="b"/>
              <a:pathLst>
                <a:path w="1370" h="768" extrusionOk="0">
                  <a:moveTo>
                    <a:pt x="0" y="0"/>
                  </a:moveTo>
                  <a:lnTo>
                    <a:pt x="4" y="630"/>
                  </a:lnTo>
                  <a:cubicBezTo>
                    <a:pt x="171" y="718"/>
                    <a:pt x="400" y="767"/>
                    <a:pt x="665" y="767"/>
                  </a:cubicBezTo>
                  <a:cubicBezTo>
                    <a:pt x="795" y="767"/>
                    <a:pt x="934" y="755"/>
                    <a:pt x="1078" y="730"/>
                  </a:cubicBezTo>
                  <a:cubicBezTo>
                    <a:pt x="1178" y="713"/>
                    <a:pt x="1276" y="689"/>
                    <a:pt x="1369" y="661"/>
                  </a:cubicBezTo>
                  <a:lnTo>
                    <a:pt x="1366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66;p33">
              <a:extLst>
                <a:ext uri="{FF2B5EF4-FFF2-40B4-BE49-F238E27FC236}">
                  <a16:creationId xmlns:a16="http://schemas.microsoft.com/office/drawing/2014/main" id="{AEAD1A89-4FD3-4451-989A-618E62D99AFC}"/>
                </a:ext>
              </a:extLst>
            </p:cNvPr>
            <p:cNvSpPr/>
            <p:nvPr/>
          </p:nvSpPr>
          <p:spPr>
            <a:xfrm>
              <a:off x="6743526" y="2663984"/>
              <a:ext cx="61974" cy="143813"/>
            </a:xfrm>
            <a:custGeom>
              <a:avLst/>
              <a:gdLst/>
              <a:ahLst/>
              <a:cxnLst/>
              <a:rect l="l" t="t" r="r" b="b"/>
              <a:pathLst>
                <a:path w="677" h="1571" extrusionOk="0">
                  <a:moveTo>
                    <a:pt x="676" y="0"/>
                  </a:moveTo>
                  <a:lnTo>
                    <a:pt x="1" y="403"/>
                  </a:lnTo>
                  <a:lnTo>
                    <a:pt x="52" y="489"/>
                  </a:lnTo>
                  <a:lnTo>
                    <a:pt x="577" y="175"/>
                  </a:lnTo>
                  <a:lnTo>
                    <a:pt x="577" y="1570"/>
                  </a:lnTo>
                  <a:lnTo>
                    <a:pt x="676" y="1570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67;p33">
              <a:extLst>
                <a:ext uri="{FF2B5EF4-FFF2-40B4-BE49-F238E27FC236}">
                  <a16:creationId xmlns:a16="http://schemas.microsoft.com/office/drawing/2014/main" id="{FB67A00A-F7BD-4A5D-BEC7-A673D28B07C1}"/>
                </a:ext>
              </a:extLst>
            </p:cNvPr>
            <p:cNvSpPr/>
            <p:nvPr/>
          </p:nvSpPr>
          <p:spPr>
            <a:xfrm>
              <a:off x="6989783" y="2571706"/>
              <a:ext cx="9337" cy="177501"/>
            </a:xfrm>
            <a:custGeom>
              <a:avLst/>
              <a:gdLst/>
              <a:ahLst/>
              <a:cxnLst/>
              <a:rect l="l" t="t" r="r" b="b"/>
              <a:pathLst>
                <a:path w="102" h="1939" extrusionOk="0">
                  <a:moveTo>
                    <a:pt x="1" y="1"/>
                  </a:moveTo>
                  <a:lnTo>
                    <a:pt x="1" y="1938"/>
                  </a:lnTo>
                  <a:lnTo>
                    <a:pt x="101" y="193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68;p33">
              <a:extLst>
                <a:ext uri="{FF2B5EF4-FFF2-40B4-BE49-F238E27FC236}">
                  <a16:creationId xmlns:a16="http://schemas.microsoft.com/office/drawing/2014/main" id="{987B72E2-1E9D-4651-BF58-5A23275E5ED2}"/>
                </a:ext>
              </a:extLst>
            </p:cNvPr>
            <p:cNvSpPr/>
            <p:nvPr/>
          </p:nvSpPr>
          <p:spPr>
            <a:xfrm>
              <a:off x="6933574" y="2592487"/>
              <a:ext cx="9246" cy="240116"/>
            </a:xfrm>
            <a:custGeom>
              <a:avLst/>
              <a:gdLst/>
              <a:ahLst/>
              <a:cxnLst/>
              <a:rect l="l" t="t" r="r" b="b"/>
              <a:pathLst>
                <a:path w="101" h="2623" extrusionOk="0">
                  <a:moveTo>
                    <a:pt x="0" y="1"/>
                  </a:moveTo>
                  <a:lnTo>
                    <a:pt x="0" y="2622"/>
                  </a:lnTo>
                  <a:lnTo>
                    <a:pt x="100" y="2622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69;p33">
              <a:extLst>
                <a:ext uri="{FF2B5EF4-FFF2-40B4-BE49-F238E27FC236}">
                  <a16:creationId xmlns:a16="http://schemas.microsoft.com/office/drawing/2014/main" id="{FA7AB66D-7FED-4E55-8596-55439E9770D6}"/>
                </a:ext>
              </a:extLst>
            </p:cNvPr>
            <p:cNvSpPr/>
            <p:nvPr/>
          </p:nvSpPr>
          <p:spPr>
            <a:xfrm>
              <a:off x="6867936" y="2629563"/>
              <a:ext cx="9246" cy="240116"/>
            </a:xfrm>
            <a:custGeom>
              <a:avLst/>
              <a:gdLst/>
              <a:ahLst/>
              <a:cxnLst/>
              <a:rect l="l" t="t" r="r" b="b"/>
              <a:pathLst>
                <a:path w="101" h="2623" extrusionOk="0">
                  <a:moveTo>
                    <a:pt x="1" y="0"/>
                  </a:moveTo>
                  <a:lnTo>
                    <a:pt x="1" y="2623"/>
                  </a:lnTo>
                  <a:lnTo>
                    <a:pt x="100" y="262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0;p33">
              <a:extLst>
                <a:ext uri="{FF2B5EF4-FFF2-40B4-BE49-F238E27FC236}">
                  <a16:creationId xmlns:a16="http://schemas.microsoft.com/office/drawing/2014/main" id="{BCE28B2B-8696-419F-87A8-258FA6A0B9E2}"/>
                </a:ext>
              </a:extLst>
            </p:cNvPr>
            <p:cNvSpPr/>
            <p:nvPr/>
          </p:nvSpPr>
          <p:spPr>
            <a:xfrm>
              <a:off x="6666171" y="2971759"/>
              <a:ext cx="222174" cy="130173"/>
            </a:xfrm>
            <a:custGeom>
              <a:avLst/>
              <a:gdLst/>
              <a:ahLst/>
              <a:cxnLst/>
              <a:rect l="l" t="t" r="r" b="b"/>
              <a:pathLst>
                <a:path w="2427" h="1422" extrusionOk="0">
                  <a:moveTo>
                    <a:pt x="2427" y="1"/>
                  </a:moveTo>
                  <a:lnTo>
                    <a:pt x="0" y="1367"/>
                  </a:lnTo>
                  <a:lnTo>
                    <a:pt x="0" y="1422"/>
                  </a:lnTo>
                  <a:lnTo>
                    <a:pt x="2427" y="57"/>
                  </a:lnTo>
                  <a:lnTo>
                    <a:pt x="24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1;p33">
              <a:extLst>
                <a:ext uri="{FF2B5EF4-FFF2-40B4-BE49-F238E27FC236}">
                  <a16:creationId xmlns:a16="http://schemas.microsoft.com/office/drawing/2014/main" id="{0C678FD3-E947-4DC8-AFD0-8699A58759DB}"/>
                </a:ext>
              </a:extLst>
            </p:cNvPr>
            <p:cNvSpPr/>
            <p:nvPr/>
          </p:nvSpPr>
          <p:spPr>
            <a:xfrm>
              <a:off x="6666171" y="2985583"/>
              <a:ext cx="222174" cy="130173"/>
            </a:xfrm>
            <a:custGeom>
              <a:avLst/>
              <a:gdLst/>
              <a:ahLst/>
              <a:cxnLst/>
              <a:rect l="l" t="t" r="r" b="b"/>
              <a:pathLst>
                <a:path w="2427" h="1422" extrusionOk="0">
                  <a:moveTo>
                    <a:pt x="2427" y="1"/>
                  </a:moveTo>
                  <a:lnTo>
                    <a:pt x="0" y="1367"/>
                  </a:lnTo>
                  <a:lnTo>
                    <a:pt x="0" y="1422"/>
                  </a:lnTo>
                  <a:lnTo>
                    <a:pt x="2427" y="56"/>
                  </a:lnTo>
                  <a:lnTo>
                    <a:pt x="24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2;p33">
              <a:extLst>
                <a:ext uri="{FF2B5EF4-FFF2-40B4-BE49-F238E27FC236}">
                  <a16:creationId xmlns:a16="http://schemas.microsoft.com/office/drawing/2014/main" id="{65AC7432-4306-49B7-9347-576BFA5D0B05}"/>
                </a:ext>
              </a:extLst>
            </p:cNvPr>
            <p:cNvSpPr/>
            <p:nvPr/>
          </p:nvSpPr>
          <p:spPr>
            <a:xfrm>
              <a:off x="6666171" y="2999406"/>
              <a:ext cx="222174" cy="130173"/>
            </a:xfrm>
            <a:custGeom>
              <a:avLst/>
              <a:gdLst/>
              <a:ahLst/>
              <a:cxnLst/>
              <a:rect l="l" t="t" r="r" b="b"/>
              <a:pathLst>
                <a:path w="2427" h="1422" extrusionOk="0">
                  <a:moveTo>
                    <a:pt x="2427" y="1"/>
                  </a:moveTo>
                  <a:lnTo>
                    <a:pt x="0" y="1365"/>
                  </a:lnTo>
                  <a:lnTo>
                    <a:pt x="0" y="1422"/>
                  </a:lnTo>
                  <a:lnTo>
                    <a:pt x="2427" y="56"/>
                  </a:lnTo>
                  <a:lnTo>
                    <a:pt x="24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3;p33">
              <a:extLst>
                <a:ext uri="{FF2B5EF4-FFF2-40B4-BE49-F238E27FC236}">
                  <a16:creationId xmlns:a16="http://schemas.microsoft.com/office/drawing/2014/main" id="{838E5A5A-AAF6-4B9E-9C90-BD0A654EA690}"/>
                </a:ext>
              </a:extLst>
            </p:cNvPr>
            <p:cNvSpPr/>
            <p:nvPr/>
          </p:nvSpPr>
          <p:spPr>
            <a:xfrm>
              <a:off x="6859423" y="2613451"/>
              <a:ext cx="27280" cy="32223"/>
            </a:xfrm>
            <a:custGeom>
              <a:avLst/>
              <a:gdLst/>
              <a:ahLst/>
              <a:cxnLst/>
              <a:rect l="l" t="t" r="r" b="b"/>
              <a:pathLst>
                <a:path w="298" h="352" extrusionOk="0">
                  <a:moveTo>
                    <a:pt x="174" y="1"/>
                  </a:moveTo>
                  <a:cubicBezTo>
                    <a:pt x="150" y="1"/>
                    <a:pt x="126" y="10"/>
                    <a:pt x="102" y="25"/>
                  </a:cubicBezTo>
                  <a:cubicBezTo>
                    <a:pt x="73" y="46"/>
                    <a:pt x="48" y="76"/>
                    <a:pt x="31" y="112"/>
                  </a:cubicBezTo>
                  <a:cubicBezTo>
                    <a:pt x="6" y="164"/>
                    <a:pt x="1" y="220"/>
                    <a:pt x="15" y="269"/>
                  </a:cubicBezTo>
                  <a:cubicBezTo>
                    <a:pt x="26" y="309"/>
                    <a:pt x="52" y="338"/>
                    <a:pt x="86" y="347"/>
                  </a:cubicBezTo>
                  <a:cubicBezTo>
                    <a:pt x="95" y="351"/>
                    <a:pt x="104" y="352"/>
                    <a:pt x="114" y="352"/>
                  </a:cubicBezTo>
                  <a:cubicBezTo>
                    <a:pt x="138" y="352"/>
                    <a:pt x="163" y="343"/>
                    <a:pt x="185" y="327"/>
                  </a:cubicBezTo>
                  <a:cubicBezTo>
                    <a:pt x="258" y="278"/>
                    <a:pt x="298" y="168"/>
                    <a:pt x="273" y="84"/>
                  </a:cubicBezTo>
                  <a:cubicBezTo>
                    <a:pt x="257" y="32"/>
                    <a:pt x="220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4;p33">
              <a:extLst>
                <a:ext uri="{FF2B5EF4-FFF2-40B4-BE49-F238E27FC236}">
                  <a16:creationId xmlns:a16="http://schemas.microsoft.com/office/drawing/2014/main" id="{E35AE35B-A3A4-438E-9802-5B8815710A58}"/>
                </a:ext>
              </a:extLst>
            </p:cNvPr>
            <p:cNvSpPr/>
            <p:nvPr/>
          </p:nvSpPr>
          <p:spPr>
            <a:xfrm>
              <a:off x="6735379" y="2687236"/>
              <a:ext cx="27371" cy="32315"/>
            </a:xfrm>
            <a:custGeom>
              <a:avLst/>
              <a:gdLst/>
              <a:ahLst/>
              <a:cxnLst/>
              <a:rect l="l" t="t" r="r" b="b"/>
              <a:pathLst>
                <a:path w="299" h="353" extrusionOk="0">
                  <a:moveTo>
                    <a:pt x="174" y="1"/>
                  </a:moveTo>
                  <a:cubicBezTo>
                    <a:pt x="151" y="1"/>
                    <a:pt x="126" y="10"/>
                    <a:pt x="102" y="26"/>
                  </a:cubicBezTo>
                  <a:cubicBezTo>
                    <a:pt x="73" y="46"/>
                    <a:pt x="48" y="76"/>
                    <a:pt x="30" y="112"/>
                  </a:cubicBezTo>
                  <a:cubicBezTo>
                    <a:pt x="7" y="164"/>
                    <a:pt x="1" y="220"/>
                    <a:pt x="16" y="269"/>
                  </a:cubicBezTo>
                  <a:cubicBezTo>
                    <a:pt x="27" y="309"/>
                    <a:pt x="53" y="339"/>
                    <a:pt x="86" y="348"/>
                  </a:cubicBezTo>
                  <a:cubicBezTo>
                    <a:pt x="95" y="350"/>
                    <a:pt x="104" y="352"/>
                    <a:pt x="113" y="352"/>
                  </a:cubicBezTo>
                  <a:cubicBezTo>
                    <a:pt x="138" y="352"/>
                    <a:pt x="163" y="343"/>
                    <a:pt x="186" y="327"/>
                  </a:cubicBezTo>
                  <a:cubicBezTo>
                    <a:pt x="259" y="278"/>
                    <a:pt x="298" y="169"/>
                    <a:pt x="273" y="84"/>
                  </a:cubicBezTo>
                  <a:cubicBezTo>
                    <a:pt x="258" y="32"/>
                    <a:pt x="220" y="1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75;p33">
              <a:extLst>
                <a:ext uri="{FF2B5EF4-FFF2-40B4-BE49-F238E27FC236}">
                  <a16:creationId xmlns:a16="http://schemas.microsoft.com/office/drawing/2014/main" id="{04E586AF-61E9-42D2-923A-6A24B2DC7C93}"/>
                </a:ext>
              </a:extLst>
            </p:cNvPr>
            <p:cNvSpPr/>
            <p:nvPr/>
          </p:nvSpPr>
          <p:spPr>
            <a:xfrm>
              <a:off x="6924969" y="2577931"/>
              <a:ext cx="27463" cy="32223"/>
            </a:xfrm>
            <a:custGeom>
              <a:avLst/>
              <a:gdLst/>
              <a:ahLst/>
              <a:cxnLst/>
              <a:rect l="l" t="t" r="r" b="b"/>
              <a:pathLst>
                <a:path w="300" h="352" extrusionOk="0">
                  <a:moveTo>
                    <a:pt x="174" y="0"/>
                  </a:moveTo>
                  <a:cubicBezTo>
                    <a:pt x="150" y="0"/>
                    <a:pt x="126" y="9"/>
                    <a:pt x="103" y="25"/>
                  </a:cubicBezTo>
                  <a:cubicBezTo>
                    <a:pt x="73" y="45"/>
                    <a:pt x="48" y="76"/>
                    <a:pt x="31" y="112"/>
                  </a:cubicBezTo>
                  <a:cubicBezTo>
                    <a:pt x="6" y="163"/>
                    <a:pt x="1" y="220"/>
                    <a:pt x="15" y="268"/>
                  </a:cubicBezTo>
                  <a:cubicBezTo>
                    <a:pt x="27" y="309"/>
                    <a:pt x="54" y="338"/>
                    <a:pt x="87" y="347"/>
                  </a:cubicBezTo>
                  <a:cubicBezTo>
                    <a:pt x="96" y="350"/>
                    <a:pt x="105" y="351"/>
                    <a:pt x="114" y="351"/>
                  </a:cubicBezTo>
                  <a:cubicBezTo>
                    <a:pt x="138" y="351"/>
                    <a:pt x="163" y="342"/>
                    <a:pt x="185" y="327"/>
                  </a:cubicBezTo>
                  <a:cubicBezTo>
                    <a:pt x="260" y="277"/>
                    <a:pt x="299" y="168"/>
                    <a:pt x="273" y="83"/>
                  </a:cubicBezTo>
                  <a:cubicBezTo>
                    <a:pt x="257" y="32"/>
                    <a:pt x="220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76;p33">
              <a:extLst>
                <a:ext uri="{FF2B5EF4-FFF2-40B4-BE49-F238E27FC236}">
                  <a16:creationId xmlns:a16="http://schemas.microsoft.com/office/drawing/2014/main" id="{3E3BF671-87F2-4F97-B9CC-F1BF3DD3D608}"/>
                </a:ext>
              </a:extLst>
            </p:cNvPr>
            <p:cNvSpPr/>
            <p:nvPr/>
          </p:nvSpPr>
          <p:spPr>
            <a:xfrm>
              <a:off x="6981269" y="2555594"/>
              <a:ext cx="27371" cy="32315"/>
            </a:xfrm>
            <a:custGeom>
              <a:avLst/>
              <a:gdLst/>
              <a:ahLst/>
              <a:cxnLst/>
              <a:rect l="l" t="t" r="r" b="b"/>
              <a:pathLst>
                <a:path w="299" h="353" extrusionOk="0">
                  <a:moveTo>
                    <a:pt x="174" y="1"/>
                  </a:moveTo>
                  <a:cubicBezTo>
                    <a:pt x="150" y="1"/>
                    <a:pt x="126" y="10"/>
                    <a:pt x="103" y="26"/>
                  </a:cubicBezTo>
                  <a:cubicBezTo>
                    <a:pt x="73" y="46"/>
                    <a:pt x="48" y="76"/>
                    <a:pt x="31" y="113"/>
                  </a:cubicBezTo>
                  <a:cubicBezTo>
                    <a:pt x="6" y="164"/>
                    <a:pt x="1" y="222"/>
                    <a:pt x="15" y="269"/>
                  </a:cubicBezTo>
                  <a:cubicBezTo>
                    <a:pt x="28" y="309"/>
                    <a:pt x="53" y="339"/>
                    <a:pt x="87" y="348"/>
                  </a:cubicBezTo>
                  <a:cubicBezTo>
                    <a:pt x="96" y="351"/>
                    <a:pt x="105" y="352"/>
                    <a:pt x="114" y="352"/>
                  </a:cubicBezTo>
                  <a:cubicBezTo>
                    <a:pt x="138" y="352"/>
                    <a:pt x="163" y="343"/>
                    <a:pt x="186" y="327"/>
                  </a:cubicBezTo>
                  <a:cubicBezTo>
                    <a:pt x="260" y="278"/>
                    <a:pt x="299" y="169"/>
                    <a:pt x="273" y="84"/>
                  </a:cubicBezTo>
                  <a:cubicBezTo>
                    <a:pt x="257" y="32"/>
                    <a:pt x="220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7;p33">
              <a:extLst>
                <a:ext uri="{FF2B5EF4-FFF2-40B4-BE49-F238E27FC236}">
                  <a16:creationId xmlns:a16="http://schemas.microsoft.com/office/drawing/2014/main" id="{62DCC4FD-8E99-466D-A521-8C307CDDDEDA}"/>
                </a:ext>
              </a:extLst>
            </p:cNvPr>
            <p:cNvSpPr/>
            <p:nvPr/>
          </p:nvSpPr>
          <p:spPr>
            <a:xfrm>
              <a:off x="6969826" y="2602557"/>
              <a:ext cx="213202" cy="252749"/>
            </a:xfrm>
            <a:custGeom>
              <a:avLst/>
              <a:gdLst/>
              <a:ahLst/>
              <a:cxnLst/>
              <a:rect l="l" t="t" r="r" b="b"/>
              <a:pathLst>
                <a:path w="2329" h="2761" extrusionOk="0">
                  <a:moveTo>
                    <a:pt x="41" y="0"/>
                  </a:moveTo>
                  <a:cubicBezTo>
                    <a:pt x="19" y="0"/>
                    <a:pt x="0" y="25"/>
                    <a:pt x="17" y="46"/>
                  </a:cubicBezTo>
                  <a:lnTo>
                    <a:pt x="2176" y="2760"/>
                  </a:lnTo>
                  <a:lnTo>
                    <a:pt x="2328" y="2713"/>
                  </a:lnTo>
                  <a:lnTo>
                    <a:pt x="61" y="9"/>
                  </a:lnTo>
                  <a:cubicBezTo>
                    <a:pt x="55" y="3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8;p33">
              <a:extLst>
                <a:ext uri="{FF2B5EF4-FFF2-40B4-BE49-F238E27FC236}">
                  <a16:creationId xmlns:a16="http://schemas.microsoft.com/office/drawing/2014/main" id="{60CBEC87-0714-4118-AC15-EA267FE96307}"/>
                </a:ext>
              </a:extLst>
            </p:cNvPr>
            <p:cNvSpPr/>
            <p:nvPr/>
          </p:nvSpPr>
          <p:spPr>
            <a:xfrm>
              <a:off x="7700174" y="2906579"/>
              <a:ext cx="158826" cy="228490"/>
            </a:xfrm>
            <a:custGeom>
              <a:avLst/>
              <a:gdLst/>
              <a:ahLst/>
              <a:cxnLst/>
              <a:rect l="l" t="t" r="r" b="b"/>
              <a:pathLst>
                <a:path w="1735" h="2496" extrusionOk="0">
                  <a:moveTo>
                    <a:pt x="343" y="1"/>
                  </a:moveTo>
                  <a:cubicBezTo>
                    <a:pt x="0" y="1"/>
                    <a:pt x="13" y="504"/>
                    <a:pt x="94" y="624"/>
                  </a:cubicBezTo>
                  <a:cubicBezTo>
                    <a:pt x="188" y="763"/>
                    <a:pt x="311" y="885"/>
                    <a:pt x="420" y="1012"/>
                  </a:cubicBezTo>
                  <a:cubicBezTo>
                    <a:pt x="488" y="1092"/>
                    <a:pt x="556" y="1172"/>
                    <a:pt x="620" y="1255"/>
                  </a:cubicBezTo>
                  <a:cubicBezTo>
                    <a:pt x="662" y="1311"/>
                    <a:pt x="717" y="1373"/>
                    <a:pt x="740" y="1439"/>
                  </a:cubicBezTo>
                  <a:cubicBezTo>
                    <a:pt x="760" y="1496"/>
                    <a:pt x="778" y="1552"/>
                    <a:pt x="799" y="1608"/>
                  </a:cubicBezTo>
                  <a:cubicBezTo>
                    <a:pt x="814" y="1646"/>
                    <a:pt x="817" y="1688"/>
                    <a:pt x="820" y="1728"/>
                  </a:cubicBezTo>
                  <a:cubicBezTo>
                    <a:pt x="822" y="1736"/>
                    <a:pt x="822" y="1744"/>
                    <a:pt x="822" y="1753"/>
                  </a:cubicBezTo>
                  <a:lnTo>
                    <a:pt x="813" y="1759"/>
                  </a:lnTo>
                  <a:cubicBezTo>
                    <a:pt x="813" y="1759"/>
                    <a:pt x="816" y="1771"/>
                    <a:pt x="824" y="1791"/>
                  </a:cubicBezTo>
                  <a:cubicBezTo>
                    <a:pt x="827" y="1856"/>
                    <a:pt x="831" y="1921"/>
                    <a:pt x="859" y="1977"/>
                  </a:cubicBezTo>
                  <a:cubicBezTo>
                    <a:pt x="892" y="2046"/>
                    <a:pt x="914" y="2094"/>
                    <a:pt x="962" y="2118"/>
                  </a:cubicBezTo>
                  <a:cubicBezTo>
                    <a:pt x="1046" y="2289"/>
                    <a:pt x="1119" y="2352"/>
                    <a:pt x="1171" y="2421"/>
                  </a:cubicBezTo>
                  <a:cubicBezTo>
                    <a:pt x="1212" y="2475"/>
                    <a:pt x="1203" y="2495"/>
                    <a:pt x="1277" y="2495"/>
                  </a:cubicBezTo>
                  <a:cubicBezTo>
                    <a:pt x="1303" y="2495"/>
                    <a:pt x="1338" y="2493"/>
                    <a:pt x="1388" y="2489"/>
                  </a:cubicBezTo>
                  <a:cubicBezTo>
                    <a:pt x="1584" y="2473"/>
                    <a:pt x="1519" y="2374"/>
                    <a:pt x="1519" y="2374"/>
                  </a:cubicBezTo>
                  <a:lnTo>
                    <a:pt x="1573" y="2341"/>
                  </a:lnTo>
                  <a:cubicBezTo>
                    <a:pt x="1628" y="2309"/>
                    <a:pt x="1596" y="2263"/>
                    <a:pt x="1596" y="2263"/>
                  </a:cubicBezTo>
                  <a:lnTo>
                    <a:pt x="1433" y="1944"/>
                  </a:lnTo>
                  <a:cubicBezTo>
                    <a:pt x="1442" y="1922"/>
                    <a:pt x="1448" y="1902"/>
                    <a:pt x="1444" y="1880"/>
                  </a:cubicBezTo>
                  <a:cubicBezTo>
                    <a:pt x="1443" y="1876"/>
                    <a:pt x="1440" y="1873"/>
                    <a:pt x="1437" y="1869"/>
                  </a:cubicBezTo>
                  <a:lnTo>
                    <a:pt x="1437" y="1869"/>
                  </a:lnTo>
                  <a:cubicBezTo>
                    <a:pt x="1491" y="1888"/>
                    <a:pt x="1573" y="1915"/>
                    <a:pt x="1631" y="1915"/>
                  </a:cubicBezTo>
                  <a:cubicBezTo>
                    <a:pt x="1658" y="1915"/>
                    <a:pt x="1680" y="1909"/>
                    <a:pt x="1691" y="1893"/>
                  </a:cubicBezTo>
                  <a:cubicBezTo>
                    <a:pt x="1735" y="1825"/>
                    <a:pt x="1514" y="1777"/>
                    <a:pt x="1439" y="1721"/>
                  </a:cubicBezTo>
                  <a:cubicBezTo>
                    <a:pt x="1390" y="1685"/>
                    <a:pt x="1289" y="1621"/>
                    <a:pt x="1222" y="1580"/>
                  </a:cubicBezTo>
                  <a:cubicBezTo>
                    <a:pt x="1213" y="1565"/>
                    <a:pt x="1204" y="1553"/>
                    <a:pt x="1195" y="1537"/>
                  </a:cubicBezTo>
                  <a:cubicBezTo>
                    <a:pt x="1149" y="1462"/>
                    <a:pt x="1091" y="1394"/>
                    <a:pt x="1046" y="1316"/>
                  </a:cubicBezTo>
                  <a:cubicBezTo>
                    <a:pt x="958" y="1165"/>
                    <a:pt x="886" y="1007"/>
                    <a:pt x="800" y="855"/>
                  </a:cubicBezTo>
                  <a:cubicBezTo>
                    <a:pt x="677" y="636"/>
                    <a:pt x="443" y="13"/>
                    <a:pt x="443" y="13"/>
                  </a:cubicBezTo>
                  <a:cubicBezTo>
                    <a:pt x="407" y="5"/>
                    <a:pt x="373" y="1"/>
                    <a:pt x="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9;p33">
              <a:extLst>
                <a:ext uri="{FF2B5EF4-FFF2-40B4-BE49-F238E27FC236}">
                  <a16:creationId xmlns:a16="http://schemas.microsoft.com/office/drawing/2014/main" id="{D8F77EBC-F9DA-450D-8A73-812658D070F0}"/>
                </a:ext>
              </a:extLst>
            </p:cNvPr>
            <p:cNvSpPr/>
            <p:nvPr/>
          </p:nvSpPr>
          <p:spPr>
            <a:xfrm>
              <a:off x="7704385" y="2911339"/>
              <a:ext cx="74149" cy="165692"/>
            </a:xfrm>
            <a:custGeom>
              <a:avLst/>
              <a:gdLst/>
              <a:ahLst/>
              <a:cxnLst/>
              <a:rect l="l" t="t" r="r" b="b"/>
              <a:pathLst>
                <a:path w="810" h="1810" extrusionOk="0">
                  <a:moveTo>
                    <a:pt x="435" y="1"/>
                  </a:moveTo>
                  <a:cubicBezTo>
                    <a:pt x="389" y="56"/>
                    <a:pt x="336" y="116"/>
                    <a:pt x="269" y="142"/>
                  </a:cubicBezTo>
                  <a:cubicBezTo>
                    <a:pt x="210" y="164"/>
                    <a:pt x="83" y="146"/>
                    <a:pt x="40" y="192"/>
                  </a:cubicBezTo>
                  <a:cubicBezTo>
                    <a:pt x="13" y="220"/>
                    <a:pt x="4" y="289"/>
                    <a:pt x="1" y="347"/>
                  </a:cubicBezTo>
                  <a:cubicBezTo>
                    <a:pt x="1" y="443"/>
                    <a:pt x="20" y="530"/>
                    <a:pt x="48" y="572"/>
                  </a:cubicBezTo>
                  <a:cubicBezTo>
                    <a:pt x="140" y="711"/>
                    <a:pt x="265" y="833"/>
                    <a:pt x="374" y="960"/>
                  </a:cubicBezTo>
                  <a:cubicBezTo>
                    <a:pt x="442" y="1040"/>
                    <a:pt x="510" y="1120"/>
                    <a:pt x="573" y="1203"/>
                  </a:cubicBezTo>
                  <a:cubicBezTo>
                    <a:pt x="616" y="1259"/>
                    <a:pt x="671" y="1321"/>
                    <a:pt x="694" y="1387"/>
                  </a:cubicBezTo>
                  <a:cubicBezTo>
                    <a:pt x="714" y="1444"/>
                    <a:pt x="732" y="1500"/>
                    <a:pt x="753" y="1556"/>
                  </a:cubicBezTo>
                  <a:cubicBezTo>
                    <a:pt x="768" y="1594"/>
                    <a:pt x="771" y="1636"/>
                    <a:pt x="774" y="1676"/>
                  </a:cubicBezTo>
                  <a:cubicBezTo>
                    <a:pt x="779" y="1729"/>
                    <a:pt x="774" y="1760"/>
                    <a:pt x="804" y="1809"/>
                  </a:cubicBezTo>
                  <a:cubicBezTo>
                    <a:pt x="778" y="1765"/>
                    <a:pt x="809" y="1673"/>
                    <a:pt x="804" y="1624"/>
                  </a:cubicBezTo>
                  <a:cubicBezTo>
                    <a:pt x="796" y="1546"/>
                    <a:pt x="791" y="1475"/>
                    <a:pt x="761" y="1401"/>
                  </a:cubicBezTo>
                  <a:cubicBezTo>
                    <a:pt x="745" y="1363"/>
                    <a:pt x="727" y="1327"/>
                    <a:pt x="706" y="1291"/>
                  </a:cubicBezTo>
                  <a:cubicBezTo>
                    <a:pt x="670" y="1231"/>
                    <a:pt x="625" y="1178"/>
                    <a:pt x="590" y="1117"/>
                  </a:cubicBezTo>
                  <a:cubicBezTo>
                    <a:pt x="553" y="1048"/>
                    <a:pt x="500" y="990"/>
                    <a:pt x="464" y="919"/>
                  </a:cubicBezTo>
                  <a:cubicBezTo>
                    <a:pt x="399" y="794"/>
                    <a:pt x="194" y="530"/>
                    <a:pt x="335" y="398"/>
                  </a:cubicBezTo>
                  <a:cubicBezTo>
                    <a:pt x="370" y="366"/>
                    <a:pt x="401" y="329"/>
                    <a:pt x="425" y="287"/>
                  </a:cubicBezTo>
                  <a:cubicBezTo>
                    <a:pt x="444" y="254"/>
                    <a:pt x="482" y="213"/>
                    <a:pt x="470" y="174"/>
                  </a:cubicBezTo>
                  <a:cubicBezTo>
                    <a:pt x="453" y="118"/>
                    <a:pt x="441" y="59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80;p33">
              <a:extLst>
                <a:ext uri="{FF2B5EF4-FFF2-40B4-BE49-F238E27FC236}">
                  <a16:creationId xmlns:a16="http://schemas.microsoft.com/office/drawing/2014/main" id="{51451756-0028-4B81-B108-7912D09A7CF0}"/>
                </a:ext>
              </a:extLst>
            </p:cNvPr>
            <p:cNvSpPr/>
            <p:nvPr/>
          </p:nvSpPr>
          <p:spPr>
            <a:xfrm>
              <a:off x="7581256" y="3529545"/>
              <a:ext cx="172832" cy="108569"/>
            </a:xfrm>
            <a:custGeom>
              <a:avLst/>
              <a:gdLst/>
              <a:ahLst/>
              <a:cxnLst/>
              <a:rect l="l" t="t" r="r" b="b"/>
              <a:pathLst>
                <a:path w="1888" h="1186" extrusionOk="0">
                  <a:moveTo>
                    <a:pt x="981" y="1"/>
                  </a:moveTo>
                  <a:cubicBezTo>
                    <a:pt x="982" y="10"/>
                    <a:pt x="690" y="79"/>
                    <a:pt x="670" y="84"/>
                  </a:cubicBezTo>
                  <a:cubicBezTo>
                    <a:pt x="603" y="102"/>
                    <a:pt x="526" y="135"/>
                    <a:pt x="455" y="135"/>
                  </a:cubicBezTo>
                  <a:cubicBezTo>
                    <a:pt x="442" y="135"/>
                    <a:pt x="429" y="134"/>
                    <a:pt x="416" y="131"/>
                  </a:cubicBezTo>
                  <a:cubicBezTo>
                    <a:pt x="367" y="121"/>
                    <a:pt x="317" y="116"/>
                    <a:pt x="266" y="116"/>
                  </a:cubicBezTo>
                  <a:cubicBezTo>
                    <a:pt x="222" y="116"/>
                    <a:pt x="177" y="120"/>
                    <a:pt x="134" y="127"/>
                  </a:cubicBezTo>
                  <a:cubicBezTo>
                    <a:pt x="129" y="128"/>
                    <a:pt x="122" y="129"/>
                    <a:pt x="117" y="133"/>
                  </a:cubicBezTo>
                  <a:cubicBezTo>
                    <a:pt x="112" y="136"/>
                    <a:pt x="108" y="143"/>
                    <a:pt x="105" y="149"/>
                  </a:cubicBezTo>
                  <a:cubicBezTo>
                    <a:pt x="92" y="176"/>
                    <a:pt x="82" y="204"/>
                    <a:pt x="72" y="231"/>
                  </a:cubicBezTo>
                  <a:cubicBezTo>
                    <a:pt x="61" y="261"/>
                    <a:pt x="51" y="291"/>
                    <a:pt x="40" y="321"/>
                  </a:cubicBezTo>
                  <a:cubicBezTo>
                    <a:pt x="18" y="377"/>
                    <a:pt x="0" y="429"/>
                    <a:pt x="10" y="491"/>
                  </a:cubicBezTo>
                  <a:cubicBezTo>
                    <a:pt x="33" y="628"/>
                    <a:pt x="29" y="723"/>
                    <a:pt x="29" y="723"/>
                  </a:cubicBezTo>
                  <a:lnTo>
                    <a:pt x="446" y="893"/>
                  </a:lnTo>
                  <a:lnTo>
                    <a:pt x="623" y="878"/>
                  </a:lnTo>
                  <a:cubicBezTo>
                    <a:pt x="623" y="878"/>
                    <a:pt x="623" y="878"/>
                    <a:pt x="623" y="878"/>
                  </a:cubicBezTo>
                  <a:cubicBezTo>
                    <a:pt x="634" y="878"/>
                    <a:pt x="679" y="931"/>
                    <a:pt x="688" y="939"/>
                  </a:cubicBezTo>
                  <a:cubicBezTo>
                    <a:pt x="746" y="987"/>
                    <a:pt x="809" y="1030"/>
                    <a:pt x="874" y="1065"/>
                  </a:cubicBezTo>
                  <a:cubicBezTo>
                    <a:pt x="964" y="1114"/>
                    <a:pt x="1055" y="1140"/>
                    <a:pt x="1154" y="1164"/>
                  </a:cubicBezTo>
                  <a:cubicBezTo>
                    <a:pt x="1224" y="1181"/>
                    <a:pt x="1289" y="1185"/>
                    <a:pt x="1354" y="1185"/>
                  </a:cubicBezTo>
                  <a:cubicBezTo>
                    <a:pt x="1412" y="1185"/>
                    <a:pt x="1471" y="1182"/>
                    <a:pt x="1535" y="1182"/>
                  </a:cubicBezTo>
                  <a:cubicBezTo>
                    <a:pt x="1561" y="1182"/>
                    <a:pt x="1587" y="1182"/>
                    <a:pt x="1612" y="1174"/>
                  </a:cubicBezTo>
                  <a:cubicBezTo>
                    <a:pt x="1682" y="1153"/>
                    <a:pt x="1791" y="1074"/>
                    <a:pt x="1831" y="1011"/>
                  </a:cubicBezTo>
                  <a:cubicBezTo>
                    <a:pt x="1887" y="923"/>
                    <a:pt x="1842" y="810"/>
                    <a:pt x="1779" y="740"/>
                  </a:cubicBezTo>
                  <a:cubicBezTo>
                    <a:pt x="1563" y="496"/>
                    <a:pt x="1136" y="377"/>
                    <a:pt x="1136" y="377"/>
                  </a:cubicBez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81;p33">
              <a:extLst>
                <a:ext uri="{FF2B5EF4-FFF2-40B4-BE49-F238E27FC236}">
                  <a16:creationId xmlns:a16="http://schemas.microsoft.com/office/drawing/2014/main" id="{A219CFAA-7AD3-42A1-B59F-1A478E5CA131}"/>
                </a:ext>
              </a:extLst>
            </p:cNvPr>
            <p:cNvSpPr/>
            <p:nvPr/>
          </p:nvSpPr>
          <p:spPr>
            <a:xfrm>
              <a:off x="7639754" y="3532657"/>
              <a:ext cx="108478" cy="80466"/>
            </a:xfrm>
            <a:custGeom>
              <a:avLst/>
              <a:gdLst/>
              <a:ahLst/>
              <a:cxnLst/>
              <a:rect l="l" t="t" r="r" b="b"/>
              <a:pathLst>
                <a:path w="1185" h="879" extrusionOk="0">
                  <a:moveTo>
                    <a:pt x="357" y="1"/>
                  </a:moveTo>
                  <a:cubicBezTo>
                    <a:pt x="263" y="100"/>
                    <a:pt x="172" y="227"/>
                    <a:pt x="41" y="279"/>
                  </a:cubicBezTo>
                  <a:cubicBezTo>
                    <a:pt x="1" y="296"/>
                    <a:pt x="21" y="376"/>
                    <a:pt x="39" y="405"/>
                  </a:cubicBezTo>
                  <a:cubicBezTo>
                    <a:pt x="68" y="456"/>
                    <a:pt x="118" y="492"/>
                    <a:pt x="148" y="541"/>
                  </a:cubicBezTo>
                  <a:cubicBezTo>
                    <a:pt x="183" y="597"/>
                    <a:pt x="196" y="674"/>
                    <a:pt x="254" y="713"/>
                  </a:cubicBezTo>
                  <a:cubicBezTo>
                    <a:pt x="310" y="751"/>
                    <a:pt x="372" y="761"/>
                    <a:pt x="432" y="788"/>
                  </a:cubicBezTo>
                  <a:cubicBezTo>
                    <a:pt x="501" y="818"/>
                    <a:pt x="576" y="829"/>
                    <a:pt x="649" y="846"/>
                  </a:cubicBezTo>
                  <a:cubicBezTo>
                    <a:pt x="739" y="867"/>
                    <a:pt x="832" y="878"/>
                    <a:pt x="925" y="879"/>
                  </a:cubicBezTo>
                  <a:cubicBezTo>
                    <a:pt x="966" y="879"/>
                    <a:pt x="1007" y="878"/>
                    <a:pt x="1045" y="860"/>
                  </a:cubicBezTo>
                  <a:cubicBezTo>
                    <a:pt x="1114" y="828"/>
                    <a:pt x="1184" y="744"/>
                    <a:pt x="1113" y="676"/>
                  </a:cubicBezTo>
                  <a:cubicBezTo>
                    <a:pt x="1080" y="645"/>
                    <a:pt x="1046" y="614"/>
                    <a:pt x="1009" y="587"/>
                  </a:cubicBezTo>
                  <a:cubicBezTo>
                    <a:pt x="937" y="534"/>
                    <a:pt x="858" y="489"/>
                    <a:pt x="778" y="451"/>
                  </a:cubicBezTo>
                  <a:cubicBezTo>
                    <a:pt x="714" y="421"/>
                    <a:pt x="647" y="394"/>
                    <a:pt x="581" y="370"/>
                  </a:cubicBezTo>
                  <a:cubicBezTo>
                    <a:pt x="571" y="367"/>
                    <a:pt x="501" y="352"/>
                    <a:pt x="497" y="343"/>
                  </a:cubicBez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82;p33">
              <a:extLst>
                <a:ext uri="{FF2B5EF4-FFF2-40B4-BE49-F238E27FC236}">
                  <a16:creationId xmlns:a16="http://schemas.microsoft.com/office/drawing/2014/main" id="{88AB16AB-DD2F-4BC7-9ECF-AA996A0731CD}"/>
                </a:ext>
              </a:extLst>
            </p:cNvPr>
            <p:cNvSpPr/>
            <p:nvPr/>
          </p:nvSpPr>
          <p:spPr>
            <a:xfrm>
              <a:off x="7398258" y="3648096"/>
              <a:ext cx="116900" cy="164593"/>
            </a:xfrm>
            <a:custGeom>
              <a:avLst/>
              <a:gdLst/>
              <a:ahLst/>
              <a:cxnLst/>
              <a:rect l="l" t="t" r="r" b="b"/>
              <a:pathLst>
                <a:path w="1277" h="1798" extrusionOk="0">
                  <a:moveTo>
                    <a:pt x="668" y="1"/>
                  </a:moveTo>
                  <a:cubicBezTo>
                    <a:pt x="663" y="1"/>
                    <a:pt x="659" y="1"/>
                    <a:pt x="655" y="1"/>
                  </a:cubicBezTo>
                  <a:cubicBezTo>
                    <a:pt x="576" y="3"/>
                    <a:pt x="497" y="4"/>
                    <a:pt x="418" y="15"/>
                  </a:cubicBezTo>
                  <a:cubicBezTo>
                    <a:pt x="321" y="30"/>
                    <a:pt x="221" y="55"/>
                    <a:pt x="132" y="101"/>
                  </a:cubicBezTo>
                  <a:cubicBezTo>
                    <a:pt x="0" y="170"/>
                    <a:pt x="22" y="276"/>
                    <a:pt x="30" y="405"/>
                  </a:cubicBezTo>
                  <a:cubicBezTo>
                    <a:pt x="34" y="470"/>
                    <a:pt x="39" y="537"/>
                    <a:pt x="56" y="600"/>
                  </a:cubicBezTo>
                  <a:cubicBezTo>
                    <a:pt x="79" y="688"/>
                    <a:pt x="118" y="769"/>
                    <a:pt x="169" y="854"/>
                  </a:cubicBezTo>
                  <a:lnTo>
                    <a:pt x="203" y="854"/>
                  </a:lnTo>
                  <a:cubicBezTo>
                    <a:pt x="201" y="855"/>
                    <a:pt x="225" y="1026"/>
                    <a:pt x="227" y="1038"/>
                  </a:cubicBezTo>
                  <a:cubicBezTo>
                    <a:pt x="240" y="1135"/>
                    <a:pt x="265" y="1214"/>
                    <a:pt x="308" y="1300"/>
                  </a:cubicBezTo>
                  <a:cubicBezTo>
                    <a:pt x="340" y="1367"/>
                    <a:pt x="381" y="1424"/>
                    <a:pt x="426" y="1483"/>
                  </a:cubicBezTo>
                  <a:cubicBezTo>
                    <a:pt x="516" y="1601"/>
                    <a:pt x="622" y="1723"/>
                    <a:pt x="765" y="1774"/>
                  </a:cubicBezTo>
                  <a:cubicBezTo>
                    <a:pt x="793" y="1784"/>
                    <a:pt x="822" y="1791"/>
                    <a:pt x="853" y="1795"/>
                  </a:cubicBezTo>
                  <a:cubicBezTo>
                    <a:pt x="867" y="1797"/>
                    <a:pt x="882" y="1797"/>
                    <a:pt x="896" y="1797"/>
                  </a:cubicBezTo>
                  <a:cubicBezTo>
                    <a:pt x="932" y="1797"/>
                    <a:pt x="968" y="1792"/>
                    <a:pt x="1004" y="1786"/>
                  </a:cubicBezTo>
                  <a:cubicBezTo>
                    <a:pt x="1077" y="1772"/>
                    <a:pt x="1169" y="1748"/>
                    <a:pt x="1219" y="1688"/>
                  </a:cubicBezTo>
                  <a:cubicBezTo>
                    <a:pt x="1273" y="1619"/>
                    <a:pt x="1263" y="1520"/>
                    <a:pt x="1269" y="1439"/>
                  </a:cubicBezTo>
                  <a:cubicBezTo>
                    <a:pt x="1276" y="1340"/>
                    <a:pt x="1268" y="1239"/>
                    <a:pt x="1242" y="1143"/>
                  </a:cubicBezTo>
                  <a:cubicBezTo>
                    <a:pt x="1222" y="1071"/>
                    <a:pt x="1192" y="1003"/>
                    <a:pt x="1160" y="935"/>
                  </a:cubicBezTo>
                  <a:lnTo>
                    <a:pt x="989" y="563"/>
                  </a:lnTo>
                  <a:cubicBezTo>
                    <a:pt x="924" y="420"/>
                    <a:pt x="938" y="250"/>
                    <a:pt x="917" y="98"/>
                  </a:cubicBezTo>
                  <a:cubicBezTo>
                    <a:pt x="916" y="87"/>
                    <a:pt x="915" y="76"/>
                    <a:pt x="909" y="67"/>
                  </a:cubicBezTo>
                  <a:cubicBezTo>
                    <a:pt x="878" y="9"/>
                    <a:pt x="736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83;p33">
              <a:extLst>
                <a:ext uri="{FF2B5EF4-FFF2-40B4-BE49-F238E27FC236}">
                  <a16:creationId xmlns:a16="http://schemas.microsoft.com/office/drawing/2014/main" id="{D44778CE-8678-4DB4-8F92-A1B4C5A093BE}"/>
                </a:ext>
              </a:extLst>
            </p:cNvPr>
            <p:cNvSpPr/>
            <p:nvPr/>
          </p:nvSpPr>
          <p:spPr>
            <a:xfrm>
              <a:off x="7424439" y="3661828"/>
              <a:ext cx="83029" cy="128434"/>
            </a:xfrm>
            <a:custGeom>
              <a:avLst/>
              <a:gdLst/>
              <a:ahLst/>
              <a:cxnLst/>
              <a:rect l="l" t="t" r="r" b="b"/>
              <a:pathLst>
                <a:path w="907" h="1403" extrusionOk="0">
                  <a:moveTo>
                    <a:pt x="465" y="0"/>
                  </a:moveTo>
                  <a:cubicBezTo>
                    <a:pt x="412" y="0"/>
                    <a:pt x="361" y="23"/>
                    <a:pt x="313" y="44"/>
                  </a:cubicBezTo>
                  <a:cubicBezTo>
                    <a:pt x="279" y="60"/>
                    <a:pt x="244" y="84"/>
                    <a:pt x="207" y="95"/>
                  </a:cubicBezTo>
                  <a:cubicBezTo>
                    <a:pt x="183" y="102"/>
                    <a:pt x="158" y="100"/>
                    <a:pt x="134" y="106"/>
                  </a:cubicBezTo>
                  <a:cubicBezTo>
                    <a:pt x="78" y="123"/>
                    <a:pt x="44" y="164"/>
                    <a:pt x="27" y="218"/>
                  </a:cubicBezTo>
                  <a:cubicBezTo>
                    <a:pt x="0" y="309"/>
                    <a:pt x="16" y="399"/>
                    <a:pt x="33" y="488"/>
                  </a:cubicBezTo>
                  <a:cubicBezTo>
                    <a:pt x="56" y="598"/>
                    <a:pt x="54" y="707"/>
                    <a:pt x="104" y="808"/>
                  </a:cubicBezTo>
                  <a:cubicBezTo>
                    <a:pt x="157" y="914"/>
                    <a:pt x="190" y="1025"/>
                    <a:pt x="259" y="1122"/>
                  </a:cubicBezTo>
                  <a:cubicBezTo>
                    <a:pt x="329" y="1219"/>
                    <a:pt x="411" y="1308"/>
                    <a:pt x="494" y="1392"/>
                  </a:cubicBezTo>
                  <a:cubicBezTo>
                    <a:pt x="502" y="1401"/>
                    <a:pt x="536" y="1402"/>
                    <a:pt x="563" y="1402"/>
                  </a:cubicBezTo>
                  <a:cubicBezTo>
                    <a:pt x="571" y="1402"/>
                    <a:pt x="578" y="1402"/>
                    <a:pt x="584" y="1402"/>
                  </a:cubicBezTo>
                  <a:cubicBezTo>
                    <a:pt x="589" y="1402"/>
                    <a:pt x="592" y="1402"/>
                    <a:pt x="595" y="1402"/>
                  </a:cubicBezTo>
                  <a:cubicBezTo>
                    <a:pt x="630" y="1402"/>
                    <a:pt x="664" y="1401"/>
                    <a:pt x="697" y="1395"/>
                  </a:cubicBezTo>
                  <a:cubicBezTo>
                    <a:pt x="743" y="1386"/>
                    <a:pt x="835" y="1364"/>
                    <a:pt x="861" y="1325"/>
                  </a:cubicBezTo>
                  <a:cubicBezTo>
                    <a:pt x="869" y="1314"/>
                    <a:pt x="872" y="1302"/>
                    <a:pt x="875" y="1290"/>
                  </a:cubicBezTo>
                  <a:cubicBezTo>
                    <a:pt x="907" y="1165"/>
                    <a:pt x="854" y="1008"/>
                    <a:pt x="815" y="890"/>
                  </a:cubicBezTo>
                  <a:cubicBezTo>
                    <a:pt x="781" y="788"/>
                    <a:pt x="712" y="686"/>
                    <a:pt x="681" y="580"/>
                  </a:cubicBezTo>
                  <a:cubicBezTo>
                    <a:pt x="659" y="507"/>
                    <a:pt x="636" y="430"/>
                    <a:pt x="627" y="353"/>
                  </a:cubicBezTo>
                  <a:cubicBezTo>
                    <a:pt x="615" y="258"/>
                    <a:pt x="612" y="157"/>
                    <a:pt x="566" y="71"/>
                  </a:cubicBezTo>
                  <a:cubicBezTo>
                    <a:pt x="542" y="29"/>
                    <a:pt x="526" y="3"/>
                    <a:pt x="476" y="1"/>
                  </a:cubicBezTo>
                  <a:cubicBezTo>
                    <a:pt x="472" y="0"/>
                    <a:pt x="469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84;p33">
              <a:extLst>
                <a:ext uri="{FF2B5EF4-FFF2-40B4-BE49-F238E27FC236}">
                  <a16:creationId xmlns:a16="http://schemas.microsoft.com/office/drawing/2014/main" id="{16701142-8F75-46C9-A3DC-318FABB5C726}"/>
                </a:ext>
              </a:extLst>
            </p:cNvPr>
            <p:cNvSpPr/>
            <p:nvPr/>
          </p:nvSpPr>
          <p:spPr>
            <a:xfrm>
              <a:off x="7569996" y="3089578"/>
              <a:ext cx="149214" cy="464304"/>
            </a:xfrm>
            <a:custGeom>
              <a:avLst/>
              <a:gdLst/>
              <a:ahLst/>
              <a:cxnLst/>
              <a:rect l="l" t="t" r="r" b="b"/>
              <a:pathLst>
                <a:path w="1630" h="5072" extrusionOk="0">
                  <a:moveTo>
                    <a:pt x="1490" y="1"/>
                  </a:moveTo>
                  <a:lnTo>
                    <a:pt x="524" y="1008"/>
                  </a:lnTo>
                  <a:cubicBezTo>
                    <a:pt x="524" y="1008"/>
                    <a:pt x="129" y="1780"/>
                    <a:pt x="179" y="2367"/>
                  </a:cubicBezTo>
                  <a:cubicBezTo>
                    <a:pt x="230" y="2953"/>
                    <a:pt x="217" y="3010"/>
                    <a:pt x="109" y="3260"/>
                  </a:cubicBezTo>
                  <a:cubicBezTo>
                    <a:pt x="0" y="3508"/>
                    <a:pt x="221" y="5004"/>
                    <a:pt x="221" y="5004"/>
                  </a:cubicBezTo>
                  <a:cubicBezTo>
                    <a:pt x="221" y="5004"/>
                    <a:pt x="383" y="5072"/>
                    <a:pt x="575" y="5072"/>
                  </a:cubicBezTo>
                  <a:cubicBezTo>
                    <a:pt x="671" y="5072"/>
                    <a:pt x="774" y="5055"/>
                    <a:pt x="869" y="5004"/>
                  </a:cubicBezTo>
                  <a:lnTo>
                    <a:pt x="1150" y="4851"/>
                  </a:lnTo>
                  <a:cubicBezTo>
                    <a:pt x="1143" y="4591"/>
                    <a:pt x="1137" y="4332"/>
                    <a:pt x="1129" y="4072"/>
                  </a:cubicBezTo>
                  <a:cubicBezTo>
                    <a:pt x="1122" y="3805"/>
                    <a:pt x="1097" y="3538"/>
                    <a:pt x="1098" y="3271"/>
                  </a:cubicBezTo>
                  <a:cubicBezTo>
                    <a:pt x="1101" y="3072"/>
                    <a:pt x="1120" y="2929"/>
                    <a:pt x="1203" y="2753"/>
                  </a:cubicBezTo>
                  <a:cubicBezTo>
                    <a:pt x="1376" y="2387"/>
                    <a:pt x="1488" y="1988"/>
                    <a:pt x="1534" y="1585"/>
                  </a:cubicBezTo>
                  <a:cubicBezTo>
                    <a:pt x="1630" y="764"/>
                    <a:pt x="1490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85;p33">
              <a:extLst>
                <a:ext uri="{FF2B5EF4-FFF2-40B4-BE49-F238E27FC236}">
                  <a16:creationId xmlns:a16="http://schemas.microsoft.com/office/drawing/2014/main" id="{A105B023-836D-40A8-9A12-FFCC9C6B1D1D}"/>
                </a:ext>
              </a:extLst>
            </p:cNvPr>
            <p:cNvSpPr/>
            <p:nvPr/>
          </p:nvSpPr>
          <p:spPr>
            <a:xfrm>
              <a:off x="7598558" y="3089578"/>
              <a:ext cx="120653" cy="464212"/>
            </a:xfrm>
            <a:custGeom>
              <a:avLst/>
              <a:gdLst/>
              <a:ahLst/>
              <a:cxnLst/>
              <a:rect l="l" t="t" r="r" b="b"/>
              <a:pathLst>
                <a:path w="1318" h="5071" extrusionOk="0">
                  <a:moveTo>
                    <a:pt x="1178" y="1"/>
                  </a:moveTo>
                  <a:lnTo>
                    <a:pt x="972" y="215"/>
                  </a:lnTo>
                  <a:cubicBezTo>
                    <a:pt x="835" y="402"/>
                    <a:pt x="723" y="619"/>
                    <a:pt x="549" y="771"/>
                  </a:cubicBezTo>
                  <a:cubicBezTo>
                    <a:pt x="441" y="866"/>
                    <a:pt x="310" y="934"/>
                    <a:pt x="208" y="1035"/>
                  </a:cubicBezTo>
                  <a:cubicBezTo>
                    <a:pt x="197" y="1044"/>
                    <a:pt x="194" y="1053"/>
                    <a:pt x="185" y="1062"/>
                  </a:cubicBezTo>
                  <a:cubicBezTo>
                    <a:pt x="162" y="1111"/>
                    <a:pt x="126" y="1191"/>
                    <a:pt x="85" y="1294"/>
                  </a:cubicBezTo>
                  <a:cubicBezTo>
                    <a:pt x="75" y="1473"/>
                    <a:pt x="174" y="1629"/>
                    <a:pt x="190" y="1808"/>
                  </a:cubicBezTo>
                  <a:cubicBezTo>
                    <a:pt x="197" y="1900"/>
                    <a:pt x="192" y="1993"/>
                    <a:pt x="186" y="2086"/>
                  </a:cubicBezTo>
                  <a:cubicBezTo>
                    <a:pt x="178" y="2210"/>
                    <a:pt x="171" y="2335"/>
                    <a:pt x="164" y="2460"/>
                  </a:cubicBezTo>
                  <a:cubicBezTo>
                    <a:pt x="157" y="2577"/>
                    <a:pt x="150" y="2694"/>
                    <a:pt x="134" y="2810"/>
                  </a:cubicBezTo>
                  <a:cubicBezTo>
                    <a:pt x="126" y="2869"/>
                    <a:pt x="116" y="2929"/>
                    <a:pt x="106" y="2987"/>
                  </a:cubicBezTo>
                  <a:cubicBezTo>
                    <a:pt x="94" y="3055"/>
                    <a:pt x="89" y="3070"/>
                    <a:pt x="161" y="3090"/>
                  </a:cubicBezTo>
                  <a:cubicBezTo>
                    <a:pt x="214" y="3104"/>
                    <a:pt x="269" y="3111"/>
                    <a:pt x="325" y="3111"/>
                  </a:cubicBezTo>
                  <a:cubicBezTo>
                    <a:pt x="371" y="3111"/>
                    <a:pt x="418" y="3106"/>
                    <a:pt x="464" y="3095"/>
                  </a:cubicBezTo>
                  <a:lnTo>
                    <a:pt x="464" y="3095"/>
                  </a:lnTo>
                  <a:cubicBezTo>
                    <a:pt x="461" y="3097"/>
                    <a:pt x="458" y="3098"/>
                    <a:pt x="455" y="3100"/>
                  </a:cubicBezTo>
                  <a:cubicBezTo>
                    <a:pt x="334" y="3162"/>
                    <a:pt x="212" y="3227"/>
                    <a:pt x="93" y="3295"/>
                  </a:cubicBezTo>
                  <a:cubicBezTo>
                    <a:pt x="0" y="3347"/>
                    <a:pt x="31" y="3558"/>
                    <a:pt x="32" y="3651"/>
                  </a:cubicBezTo>
                  <a:cubicBezTo>
                    <a:pt x="33" y="3799"/>
                    <a:pt x="45" y="3947"/>
                    <a:pt x="66" y="4092"/>
                  </a:cubicBezTo>
                  <a:cubicBezTo>
                    <a:pt x="107" y="4387"/>
                    <a:pt x="177" y="4676"/>
                    <a:pt x="248" y="4964"/>
                  </a:cubicBezTo>
                  <a:cubicBezTo>
                    <a:pt x="257" y="4999"/>
                    <a:pt x="266" y="5035"/>
                    <a:pt x="280" y="5070"/>
                  </a:cubicBezTo>
                  <a:cubicBezTo>
                    <a:pt x="371" y="5068"/>
                    <a:pt x="468" y="5052"/>
                    <a:pt x="555" y="5004"/>
                  </a:cubicBezTo>
                  <a:lnTo>
                    <a:pt x="838" y="4850"/>
                  </a:lnTo>
                  <a:lnTo>
                    <a:pt x="817" y="4072"/>
                  </a:lnTo>
                  <a:cubicBezTo>
                    <a:pt x="809" y="3805"/>
                    <a:pt x="785" y="3538"/>
                    <a:pt x="786" y="3271"/>
                  </a:cubicBezTo>
                  <a:cubicBezTo>
                    <a:pt x="787" y="3070"/>
                    <a:pt x="808" y="2929"/>
                    <a:pt x="891" y="2753"/>
                  </a:cubicBezTo>
                  <a:cubicBezTo>
                    <a:pt x="1064" y="2386"/>
                    <a:pt x="1175" y="1987"/>
                    <a:pt x="1222" y="1585"/>
                  </a:cubicBezTo>
                  <a:cubicBezTo>
                    <a:pt x="1318" y="764"/>
                    <a:pt x="1178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86;p33">
              <a:extLst>
                <a:ext uri="{FF2B5EF4-FFF2-40B4-BE49-F238E27FC236}">
                  <a16:creationId xmlns:a16="http://schemas.microsoft.com/office/drawing/2014/main" id="{009CD47A-0D54-43FA-B9DA-2267E3FEB14F}"/>
                </a:ext>
              </a:extLst>
            </p:cNvPr>
            <p:cNvSpPr/>
            <p:nvPr/>
          </p:nvSpPr>
          <p:spPr>
            <a:xfrm>
              <a:off x="7388279" y="3047376"/>
              <a:ext cx="334954" cy="638051"/>
            </a:xfrm>
            <a:custGeom>
              <a:avLst/>
              <a:gdLst/>
              <a:ahLst/>
              <a:cxnLst/>
              <a:rect l="l" t="t" r="r" b="b"/>
              <a:pathLst>
                <a:path w="3659" h="6970" extrusionOk="0">
                  <a:moveTo>
                    <a:pt x="3472" y="0"/>
                  </a:moveTo>
                  <a:cubicBezTo>
                    <a:pt x="3472" y="0"/>
                    <a:pt x="3472" y="0"/>
                    <a:pt x="3472" y="0"/>
                  </a:cubicBezTo>
                  <a:lnTo>
                    <a:pt x="3472" y="0"/>
                  </a:lnTo>
                  <a:cubicBezTo>
                    <a:pt x="3472" y="0"/>
                    <a:pt x="3472" y="0"/>
                    <a:pt x="3472" y="0"/>
                  </a:cubicBezTo>
                  <a:close/>
                  <a:moveTo>
                    <a:pt x="3472" y="0"/>
                  </a:moveTo>
                  <a:cubicBezTo>
                    <a:pt x="3472" y="4"/>
                    <a:pt x="3491" y="131"/>
                    <a:pt x="2627" y="479"/>
                  </a:cubicBezTo>
                  <a:cubicBezTo>
                    <a:pt x="2290" y="615"/>
                    <a:pt x="2024" y="657"/>
                    <a:pt x="1824" y="657"/>
                  </a:cubicBezTo>
                  <a:cubicBezTo>
                    <a:pt x="1508" y="657"/>
                    <a:pt x="1359" y="551"/>
                    <a:pt x="1359" y="551"/>
                  </a:cubicBezTo>
                  <a:cubicBezTo>
                    <a:pt x="1359" y="551"/>
                    <a:pt x="1220" y="655"/>
                    <a:pt x="1005" y="1154"/>
                  </a:cubicBezTo>
                  <a:cubicBezTo>
                    <a:pt x="788" y="1653"/>
                    <a:pt x="967" y="2229"/>
                    <a:pt x="967" y="2229"/>
                  </a:cubicBezTo>
                  <a:cubicBezTo>
                    <a:pt x="967" y="2229"/>
                    <a:pt x="537" y="3448"/>
                    <a:pt x="545" y="3761"/>
                  </a:cubicBezTo>
                  <a:cubicBezTo>
                    <a:pt x="554" y="4074"/>
                    <a:pt x="438" y="4232"/>
                    <a:pt x="220" y="4695"/>
                  </a:cubicBezTo>
                  <a:cubicBezTo>
                    <a:pt x="0" y="5156"/>
                    <a:pt x="123" y="6789"/>
                    <a:pt x="123" y="6789"/>
                  </a:cubicBezTo>
                  <a:cubicBezTo>
                    <a:pt x="307" y="6923"/>
                    <a:pt x="469" y="6969"/>
                    <a:pt x="605" y="6969"/>
                  </a:cubicBezTo>
                  <a:cubicBezTo>
                    <a:pt x="906" y="6969"/>
                    <a:pt x="1079" y="6744"/>
                    <a:pt x="1079" y="6744"/>
                  </a:cubicBezTo>
                  <a:cubicBezTo>
                    <a:pt x="1101" y="6391"/>
                    <a:pt x="1123" y="6037"/>
                    <a:pt x="1145" y="5683"/>
                  </a:cubicBezTo>
                  <a:cubicBezTo>
                    <a:pt x="1165" y="5386"/>
                    <a:pt x="1150" y="5080"/>
                    <a:pt x="1243" y="4793"/>
                  </a:cubicBezTo>
                  <a:cubicBezTo>
                    <a:pt x="1331" y="4519"/>
                    <a:pt x="1537" y="4285"/>
                    <a:pt x="1697" y="4049"/>
                  </a:cubicBezTo>
                  <a:cubicBezTo>
                    <a:pt x="2057" y="3520"/>
                    <a:pt x="2457" y="2155"/>
                    <a:pt x="2457" y="2155"/>
                  </a:cubicBezTo>
                  <a:cubicBezTo>
                    <a:pt x="2457" y="2155"/>
                    <a:pt x="2836" y="2050"/>
                    <a:pt x="3249" y="1479"/>
                  </a:cubicBezTo>
                  <a:cubicBezTo>
                    <a:pt x="3659" y="909"/>
                    <a:pt x="3474" y="9"/>
                    <a:pt x="3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887;p33">
              <a:extLst>
                <a:ext uri="{FF2B5EF4-FFF2-40B4-BE49-F238E27FC236}">
                  <a16:creationId xmlns:a16="http://schemas.microsoft.com/office/drawing/2014/main" id="{2CFEB9E5-21C6-47B4-8CCB-002376DC7D7A}"/>
                </a:ext>
              </a:extLst>
            </p:cNvPr>
            <p:cNvSpPr/>
            <p:nvPr/>
          </p:nvSpPr>
          <p:spPr>
            <a:xfrm>
              <a:off x="7388279" y="3097726"/>
              <a:ext cx="150770" cy="583126"/>
            </a:xfrm>
            <a:custGeom>
              <a:avLst/>
              <a:gdLst/>
              <a:ahLst/>
              <a:cxnLst/>
              <a:rect l="l" t="t" r="r" b="b"/>
              <a:pathLst>
                <a:path w="1647" h="6370" extrusionOk="0">
                  <a:moveTo>
                    <a:pt x="1646" y="94"/>
                  </a:moveTo>
                  <a:cubicBezTo>
                    <a:pt x="1646" y="94"/>
                    <a:pt x="1646" y="94"/>
                    <a:pt x="1646" y="94"/>
                  </a:cubicBezTo>
                  <a:cubicBezTo>
                    <a:pt x="1646" y="94"/>
                    <a:pt x="1646" y="94"/>
                    <a:pt x="1646" y="94"/>
                  </a:cubicBezTo>
                  <a:close/>
                  <a:moveTo>
                    <a:pt x="1359" y="1"/>
                  </a:moveTo>
                  <a:cubicBezTo>
                    <a:pt x="1359" y="1"/>
                    <a:pt x="1220" y="105"/>
                    <a:pt x="1005" y="604"/>
                  </a:cubicBezTo>
                  <a:cubicBezTo>
                    <a:pt x="788" y="1103"/>
                    <a:pt x="967" y="1679"/>
                    <a:pt x="967" y="1679"/>
                  </a:cubicBezTo>
                  <a:cubicBezTo>
                    <a:pt x="967" y="1679"/>
                    <a:pt x="536" y="2898"/>
                    <a:pt x="545" y="3211"/>
                  </a:cubicBezTo>
                  <a:cubicBezTo>
                    <a:pt x="553" y="3524"/>
                    <a:pt x="438" y="3682"/>
                    <a:pt x="219" y="4144"/>
                  </a:cubicBezTo>
                  <a:cubicBezTo>
                    <a:pt x="0" y="4606"/>
                    <a:pt x="122" y="6239"/>
                    <a:pt x="122" y="6239"/>
                  </a:cubicBezTo>
                  <a:cubicBezTo>
                    <a:pt x="206" y="6300"/>
                    <a:pt x="285" y="6342"/>
                    <a:pt x="359" y="6370"/>
                  </a:cubicBezTo>
                  <a:cubicBezTo>
                    <a:pt x="373" y="6236"/>
                    <a:pt x="314" y="6049"/>
                    <a:pt x="304" y="5952"/>
                  </a:cubicBezTo>
                  <a:cubicBezTo>
                    <a:pt x="282" y="5739"/>
                    <a:pt x="267" y="5524"/>
                    <a:pt x="267" y="5310"/>
                  </a:cubicBezTo>
                  <a:cubicBezTo>
                    <a:pt x="268" y="4891"/>
                    <a:pt x="332" y="4468"/>
                    <a:pt x="524" y="4091"/>
                  </a:cubicBezTo>
                  <a:cubicBezTo>
                    <a:pt x="613" y="3916"/>
                    <a:pt x="669" y="3720"/>
                    <a:pt x="742" y="3537"/>
                  </a:cubicBezTo>
                  <a:cubicBezTo>
                    <a:pt x="787" y="3425"/>
                    <a:pt x="832" y="3313"/>
                    <a:pt x="867" y="3197"/>
                  </a:cubicBezTo>
                  <a:cubicBezTo>
                    <a:pt x="991" y="2791"/>
                    <a:pt x="992" y="2359"/>
                    <a:pt x="1144" y="1960"/>
                  </a:cubicBezTo>
                  <a:cubicBezTo>
                    <a:pt x="1195" y="1825"/>
                    <a:pt x="1246" y="1690"/>
                    <a:pt x="1269" y="1548"/>
                  </a:cubicBezTo>
                  <a:cubicBezTo>
                    <a:pt x="1332" y="1168"/>
                    <a:pt x="1277" y="782"/>
                    <a:pt x="1442" y="423"/>
                  </a:cubicBezTo>
                  <a:cubicBezTo>
                    <a:pt x="1461" y="383"/>
                    <a:pt x="1622" y="94"/>
                    <a:pt x="1646" y="94"/>
                  </a:cubicBezTo>
                  <a:cubicBezTo>
                    <a:pt x="1646" y="94"/>
                    <a:pt x="1646" y="94"/>
                    <a:pt x="1646" y="94"/>
                  </a:cubicBezTo>
                  <a:lnTo>
                    <a:pt x="1646" y="94"/>
                  </a:lnTo>
                  <a:cubicBezTo>
                    <a:pt x="1452" y="66"/>
                    <a:pt x="1359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88;p33">
              <a:extLst>
                <a:ext uri="{FF2B5EF4-FFF2-40B4-BE49-F238E27FC236}">
                  <a16:creationId xmlns:a16="http://schemas.microsoft.com/office/drawing/2014/main" id="{2EC747AC-09EF-4EF7-B639-A44CC48359FE}"/>
                </a:ext>
              </a:extLst>
            </p:cNvPr>
            <p:cNvSpPr/>
            <p:nvPr/>
          </p:nvSpPr>
          <p:spPr>
            <a:xfrm>
              <a:off x="7632430" y="2688518"/>
              <a:ext cx="167980" cy="354544"/>
            </a:xfrm>
            <a:custGeom>
              <a:avLst/>
              <a:gdLst/>
              <a:ahLst/>
              <a:cxnLst/>
              <a:rect l="l" t="t" r="r" b="b"/>
              <a:pathLst>
                <a:path w="1835" h="3873" extrusionOk="0">
                  <a:moveTo>
                    <a:pt x="331" y="1"/>
                  </a:moveTo>
                  <a:cubicBezTo>
                    <a:pt x="220" y="1"/>
                    <a:pt x="135" y="33"/>
                    <a:pt x="135" y="33"/>
                  </a:cubicBezTo>
                  <a:cubicBezTo>
                    <a:pt x="1" y="65"/>
                    <a:pt x="20" y="328"/>
                    <a:pt x="24" y="425"/>
                  </a:cubicBezTo>
                  <a:cubicBezTo>
                    <a:pt x="44" y="916"/>
                    <a:pt x="182" y="1415"/>
                    <a:pt x="336" y="1880"/>
                  </a:cubicBezTo>
                  <a:cubicBezTo>
                    <a:pt x="411" y="2105"/>
                    <a:pt x="494" y="2329"/>
                    <a:pt x="602" y="2540"/>
                  </a:cubicBezTo>
                  <a:cubicBezTo>
                    <a:pt x="670" y="2670"/>
                    <a:pt x="753" y="2788"/>
                    <a:pt x="816" y="2922"/>
                  </a:cubicBezTo>
                  <a:cubicBezTo>
                    <a:pt x="895" y="3091"/>
                    <a:pt x="983" y="3257"/>
                    <a:pt x="1077" y="3418"/>
                  </a:cubicBezTo>
                  <a:cubicBezTo>
                    <a:pt x="1153" y="3547"/>
                    <a:pt x="1224" y="3692"/>
                    <a:pt x="1314" y="3809"/>
                  </a:cubicBezTo>
                  <a:cubicBezTo>
                    <a:pt x="1333" y="3832"/>
                    <a:pt x="1353" y="3857"/>
                    <a:pt x="1381" y="3867"/>
                  </a:cubicBezTo>
                  <a:cubicBezTo>
                    <a:pt x="1392" y="3871"/>
                    <a:pt x="1403" y="3872"/>
                    <a:pt x="1415" y="3872"/>
                  </a:cubicBezTo>
                  <a:cubicBezTo>
                    <a:pt x="1425" y="3872"/>
                    <a:pt x="1435" y="3871"/>
                    <a:pt x="1444" y="3869"/>
                  </a:cubicBezTo>
                  <a:cubicBezTo>
                    <a:pt x="1550" y="3855"/>
                    <a:pt x="1672" y="3805"/>
                    <a:pt x="1736" y="3716"/>
                  </a:cubicBezTo>
                  <a:cubicBezTo>
                    <a:pt x="1834" y="3581"/>
                    <a:pt x="1724" y="3490"/>
                    <a:pt x="1672" y="3369"/>
                  </a:cubicBezTo>
                  <a:cubicBezTo>
                    <a:pt x="1560" y="3115"/>
                    <a:pt x="1450" y="2861"/>
                    <a:pt x="1340" y="2605"/>
                  </a:cubicBezTo>
                  <a:cubicBezTo>
                    <a:pt x="1260" y="2420"/>
                    <a:pt x="1179" y="2245"/>
                    <a:pt x="1090" y="2064"/>
                  </a:cubicBezTo>
                  <a:cubicBezTo>
                    <a:pt x="1069" y="2024"/>
                    <a:pt x="1056" y="1982"/>
                    <a:pt x="1041" y="1941"/>
                  </a:cubicBezTo>
                  <a:cubicBezTo>
                    <a:pt x="982" y="1764"/>
                    <a:pt x="905" y="1596"/>
                    <a:pt x="899" y="1409"/>
                  </a:cubicBezTo>
                  <a:cubicBezTo>
                    <a:pt x="894" y="1220"/>
                    <a:pt x="886" y="1031"/>
                    <a:pt x="877" y="841"/>
                  </a:cubicBezTo>
                  <a:cubicBezTo>
                    <a:pt x="857" y="442"/>
                    <a:pt x="837" y="304"/>
                    <a:pt x="634" y="113"/>
                  </a:cubicBezTo>
                  <a:cubicBezTo>
                    <a:pt x="539" y="25"/>
                    <a:pt x="426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89;p33">
              <a:extLst>
                <a:ext uri="{FF2B5EF4-FFF2-40B4-BE49-F238E27FC236}">
                  <a16:creationId xmlns:a16="http://schemas.microsoft.com/office/drawing/2014/main" id="{A52796BE-0348-4ACD-AED9-94E8ED49BCD0}"/>
                </a:ext>
              </a:extLst>
            </p:cNvPr>
            <p:cNvSpPr/>
            <p:nvPr/>
          </p:nvSpPr>
          <p:spPr>
            <a:xfrm>
              <a:off x="7634719" y="2688518"/>
              <a:ext cx="74790" cy="43574"/>
            </a:xfrm>
            <a:custGeom>
              <a:avLst/>
              <a:gdLst/>
              <a:ahLst/>
              <a:cxnLst/>
              <a:rect l="l" t="t" r="r" b="b"/>
              <a:pathLst>
                <a:path w="817" h="476" extrusionOk="0">
                  <a:moveTo>
                    <a:pt x="306" y="1"/>
                  </a:moveTo>
                  <a:cubicBezTo>
                    <a:pt x="195" y="1"/>
                    <a:pt x="110" y="33"/>
                    <a:pt x="110" y="33"/>
                  </a:cubicBezTo>
                  <a:cubicBezTo>
                    <a:pt x="43" y="49"/>
                    <a:pt x="8" y="140"/>
                    <a:pt x="1" y="278"/>
                  </a:cubicBezTo>
                  <a:cubicBezTo>
                    <a:pt x="27" y="283"/>
                    <a:pt x="55" y="285"/>
                    <a:pt x="83" y="285"/>
                  </a:cubicBezTo>
                  <a:cubicBezTo>
                    <a:pt x="189" y="285"/>
                    <a:pt x="303" y="258"/>
                    <a:pt x="397" y="255"/>
                  </a:cubicBezTo>
                  <a:cubicBezTo>
                    <a:pt x="401" y="255"/>
                    <a:pt x="405" y="255"/>
                    <a:pt x="409" y="255"/>
                  </a:cubicBezTo>
                  <a:cubicBezTo>
                    <a:pt x="541" y="255"/>
                    <a:pt x="659" y="328"/>
                    <a:pt x="761" y="416"/>
                  </a:cubicBezTo>
                  <a:cubicBezTo>
                    <a:pt x="781" y="434"/>
                    <a:pt x="798" y="456"/>
                    <a:pt x="817" y="476"/>
                  </a:cubicBezTo>
                  <a:cubicBezTo>
                    <a:pt x="788" y="327"/>
                    <a:pt x="733" y="230"/>
                    <a:pt x="609" y="113"/>
                  </a:cubicBezTo>
                  <a:cubicBezTo>
                    <a:pt x="514" y="25"/>
                    <a:pt x="401" y="1"/>
                    <a:pt x="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90;p33">
              <a:extLst>
                <a:ext uri="{FF2B5EF4-FFF2-40B4-BE49-F238E27FC236}">
                  <a16:creationId xmlns:a16="http://schemas.microsoft.com/office/drawing/2014/main" id="{75ED169E-5273-4B54-8ACE-EDA0DC925D3E}"/>
                </a:ext>
              </a:extLst>
            </p:cNvPr>
            <p:cNvSpPr/>
            <p:nvPr/>
          </p:nvSpPr>
          <p:spPr>
            <a:xfrm>
              <a:off x="7420045" y="2682201"/>
              <a:ext cx="312251" cy="432538"/>
            </a:xfrm>
            <a:custGeom>
              <a:avLst/>
              <a:gdLst/>
              <a:ahLst/>
              <a:cxnLst/>
              <a:rect l="l" t="t" r="r" b="b"/>
              <a:pathLst>
                <a:path w="3411" h="4725" extrusionOk="0">
                  <a:moveTo>
                    <a:pt x="1843" y="0"/>
                  </a:moveTo>
                  <a:cubicBezTo>
                    <a:pt x="1740" y="0"/>
                    <a:pt x="1642" y="16"/>
                    <a:pt x="1557" y="54"/>
                  </a:cubicBezTo>
                  <a:cubicBezTo>
                    <a:pt x="1381" y="131"/>
                    <a:pt x="1220" y="227"/>
                    <a:pt x="1062" y="345"/>
                  </a:cubicBezTo>
                  <a:cubicBezTo>
                    <a:pt x="859" y="493"/>
                    <a:pt x="660" y="672"/>
                    <a:pt x="423" y="887"/>
                  </a:cubicBezTo>
                  <a:cubicBezTo>
                    <a:pt x="0" y="1270"/>
                    <a:pt x="115" y="1632"/>
                    <a:pt x="153" y="2071"/>
                  </a:cubicBezTo>
                  <a:cubicBezTo>
                    <a:pt x="190" y="2512"/>
                    <a:pt x="832" y="3219"/>
                    <a:pt x="932" y="3406"/>
                  </a:cubicBezTo>
                  <a:cubicBezTo>
                    <a:pt x="1030" y="3589"/>
                    <a:pt x="867" y="4571"/>
                    <a:pt x="867" y="4571"/>
                  </a:cubicBezTo>
                  <a:cubicBezTo>
                    <a:pt x="1270" y="4682"/>
                    <a:pt x="1608" y="4724"/>
                    <a:pt x="1890" y="4724"/>
                  </a:cubicBezTo>
                  <a:cubicBezTo>
                    <a:pt x="2864" y="4724"/>
                    <a:pt x="3166" y="4212"/>
                    <a:pt x="3166" y="4212"/>
                  </a:cubicBezTo>
                  <a:cubicBezTo>
                    <a:pt x="3166" y="4212"/>
                    <a:pt x="3385" y="3416"/>
                    <a:pt x="3397" y="2278"/>
                  </a:cubicBezTo>
                  <a:cubicBezTo>
                    <a:pt x="3411" y="1142"/>
                    <a:pt x="2976" y="646"/>
                    <a:pt x="2806" y="403"/>
                  </a:cubicBezTo>
                  <a:cubicBezTo>
                    <a:pt x="2703" y="252"/>
                    <a:pt x="2401" y="90"/>
                    <a:pt x="2091" y="28"/>
                  </a:cubicBezTo>
                  <a:cubicBezTo>
                    <a:pt x="2008" y="10"/>
                    <a:pt x="1924" y="0"/>
                    <a:pt x="18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91;p33">
              <a:extLst>
                <a:ext uri="{FF2B5EF4-FFF2-40B4-BE49-F238E27FC236}">
                  <a16:creationId xmlns:a16="http://schemas.microsoft.com/office/drawing/2014/main" id="{ADC1F0F6-F81E-4835-8A5E-A769F952B247}"/>
                </a:ext>
              </a:extLst>
            </p:cNvPr>
            <p:cNvSpPr/>
            <p:nvPr/>
          </p:nvSpPr>
          <p:spPr>
            <a:xfrm>
              <a:off x="7420045" y="2682201"/>
              <a:ext cx="250094" cy="428785"/>
            </a:xfrm>
            <a:custGeom>
              <a:avLst/>
              <a:gdLst/>
              <a:ahLst/>
              <a:cxnLst/>
              <a:rect l="l" t="t" r="r" b="b"/>
              <a:pathLst>
                <a:path w="2732" h="4684" extrusionOk="0">
                  <a:moveTo>
                    <a:pt x="1843" y="0"/>
                  </a:moveTo>
                  <a:cubicBezTo>
                    <a:pt x="1740" y="0"/>
                    <a:pt x="1642" y="16"/>
                    <a:pt x="1557" y="54"/>
                  </a:cubicBezTo>
                  <a:cubicBezTo>
                    <a:pt x="1381" y="131"/>
                    <a:pt x="1220" y="227"/>
                    <a:pt x="1062" y="345"/>
                  </a:cubicBezTo>
                  <a:cubicBezTo>
                    <a:pt x="859" y="493"/>
                    <a:pt x="660" y="672"/>
                    <a:pt x="423" y="887"/>
                  </a:cubicBezTo>
                  <a:cubicBezTo>
                    <a:pt x="0" y="1270"/>
                    <a:pt x="115" y="1632"/>
                    <a:pt x="153" y="2071"/>
                  </a:cubicBezTo>
                  <a:cubicBezTo>
                    <a:pt x="191" y="2512"/>
                    <a:pt x="832" y="3219"/>
                    <a:pt x="932" y="3406"/>
                  </a:cubicBezTo>
                  <a:cubicBezTo>
                    <a:pt x="1030" y="3589"/>
                    <a:pt x="868" y="4571"/>
                    <a:pt x="868" y="4571"/>
                  </a:cubicBezTo>
                  <a:cubicBezTo>
                    <a:pt x="1063" y="4624"/>
                    <a:pt x="1241" y="4659"/>
                    <a:pt x="1406" y="4684"/>
                  </a:cubicBezTo>
                  <a:cubicBezTo>
                    <a:pt x="1406" y="4684"/>
                    <a:pt x="1407" y="4684"/>
                    <a:pt x="1407" y="4684"/>
                  </a:cubicBezTo>
                  <a:cubicBezTo>
                    <a:pt x="1422" y="4684"/>
                    <a:pt x="1379" y="4179"/>
                    <a:pt x="1377" y="4146"/>
                  </a:cubicBezTo>
                  <a:cubicBezTo>
                    <a:pt x="1336" y="3667"/>
                    <a:pt x="1324" y="3107"/>
                    <a:pt x="1114" y="2667"/>
                  </a:cubicBezTo>
                  <a:cubicBezTo>
                    <a:pt x="1018" y="2462"/>
                    <a:pt x="864" y="2290"/>
                    <a:pt x="706" y="2127"/>
                  </a:cubicBezTo>
                  <a:cubicBezTo>
                    <a:pt x="619" y="2037"/>
                    <a:pt x="590" y="1932"/>
                    <a:pt x="554" y="1816"/>
                  </a:cubicBezTo>
                  <a:cubicBezTo>
                    <a:pt x="517" y="1695"/>
                    <a:pt x="480" y="1575"/>
                    <a:pt x="464" y="1451"/>
                  </a:cubicBezTo>
                  <a:cubicBezTo>
                    <a:pt x="456" y="1398"/>
                    <a:pt x="454" y="1342"/>
                    <a:pt x="470" y="1291"/>
                  </a:cubicBezTo>
                  <a:cubicBezTo>
                    <a:pt x="486" y="1240"/>
                    <a:pt x="521" y="1199"/>
                    <a:pt x="556" y="1158"/>
                  </a:cubicBezTo>
                  <a:cubicBezTo>
                    <a:pt x="721" y="967"/>
                    <a:pt x="930" y="713"/>
                    <a:pt x="1161" y="604"/>
                  </a:cubicBezTo>
                  <a:cubicBezTo>
                    <a:pt x="1397" y="492"/>
                    <a:pt x="1673" y="432"/>
                    <a:pt x="1930" y="391"/>
                  </a:cubicBezTo>
                  <a:cubicBezTo>
                    <a:pt x="2174" y="353"/>
                    <a:pt x="2425" y="322"/>
                    <a:pt x="2671" y="322"/>
                  </a:cubicBezTo>
                  <a:cubicBezTo>
                    <a:pt x="2692" y="322"/>
                    <a:pt x="2712" y="322"/>
                    <a:pt x="2732" y="323"/>
                  </a:cubicBezTo>
                  <a:cubicBezTo>
                    <a:pt x="2593" y="198"/>
                    <a:pt x="2346" y="78"/>
                    <a:pt x="2091" y="28"/>
                  </a:cubicBezTo>
                  <a:cubicBezTo>
                    <a:pt x="2008" y="10"/>
                    <a:pt x="1924" y="0"/>
                    <a:pt x="18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92;p33">
              <a:extLst>
                <a:ext uri="{FF2B5EF4-FFF2-40B4-BE49-F238E27FC236}">
                  <a16:creationId xmlns:a16="http://schemas.microsoft.com/office/drawing/2014/main" id="{A7D8EE81-0928-42C1-98C9-3D792E3A3CDA}"/>
                </a:ext>
              </a:extLst>
            </p:cNvPr>
            <p:cNvSpPr/>
            <p:nvPr/>
          </p:nvSpPr>
          <p:spPr>
            <a:xfrm>
              <a:off x="7517175" y="2682201"/>
              <a:ext cx="128892" cy="105365"/>
            </a:xfrm>
            <a:custGeom>
              <a:avLst/>
              <a:gdLst/>
              <a:ahLst/>
              <a:cxnLst/>
              <a:rect l="l" t="t" r="r" b="b"/>
              <a:pathLst>
                <a:path w="1408" h="1151" extrusionOk="0">
                  <a:moveTo>
                    <a:pt x="782" y="0"/>
                  </a:moveTo>
                  <a:cubicBezTo>
                    <a:pt x="679" y="0"/>
                    <a:pt x="581" y="16"/>
                    <a:pt x="496" y="54"/>
                  </a:cubicBezTo>
                  <a:cubicBezTo>
                    <a:pt x="320" y="131"/>
                    <a:pt x="159" y="227"/>
                    <a:pt x="1" y="344"/>
                  </a:cubicBezTo>
                  <a:cubicBezTo>
                    <a:pt x="1" y="344"/>
                    <a:pt x="72" y="499"/>
                    <a:pt x="529" y="849"/>
                  </a:cubicBezTo>
                  <a:cubicBezTo>
                    <a:pt x="657" y="945"/>
                    <a:pt x="782" y="1030"/>
                    <a:pt x="895" y="1102"/>
                  </a:cubicBezTo>
                  <a:cubicBezTo>
                    <a:pt x="948" y="1136"/>
                    <a:pt x="1005" y="1151"/>
                    <a:pt x="1059" y="1151"/>
                  </a:cubicBezTo>
                  <a:cubicBezTo>
                    <a:pt x="1243" y="1151"/>
                    <a:pt x="1408" y="982"/>
                    <a:pt x="1357" y="779"/>
                  </a:cubicBezTo>
                  <a:cubicBezTo>
                    <a:pt x="1356" y="775"/>
                    <a:pt x="1354" y="772"/>
                    <a:pt x="1353" y="769"/>
                  </a:cubicBezTo>
                  <a:cubicBezTo>
                    <a:pt x="1271" y="452"/>
                    <a:pt x="1030" y="28"/>
                    <a:pt x="1030" y="28"/>
                  </a:cubicBezTo>
                  <a:cubicBezTo>
                    <a:pt x="947" y="10"/>
                    <a:pt x="863" y="0"/>
                    <a:pt x="7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93;p33">
              <a:extLst>
                <a:ext uri="{FF2B5EF4-FFF2-40B4-BE49-F238E27FC236}">
                  <a16:creationId xmlns:a16="http://schemas.microsoft.com/office/drawing/2014/main" id="{22793194-616F-4FF7-B7A8-04480BA6786A}"/>
                </a:ext>
              </a:extLst>
            </p:cNvPr>
            <p:cNvSpPr/>
            <p:nvPr/>
          </p:nvSpPr>
          <p:spPr>
            <a:xfrm>
              <a:off x="7517175" y="2685039"/>
              <a:ext cx="58221" cy="81931"/>
            </a:xfrm>
            <a:custGeom>
              <a:avLst/>
              <a:gdLst/>
              <a:ahLst/>
              <a:cxnLst/>
              <a:rect l="l" t="t" r="r" b="b"/>
              <a:pathLst>
                <a:path w="636" h="895" extrusionOk="0">
                  <a:moveTo>
                    <a:pt x="570" y="0"/>
                  </a:moveTo>
                  <a:cubicBezTo>
                    <a:pt x="545" y="7"/>
                    <a:pt x="519" y="12"/>
                    <a:pt x="496" y="23"/>
                  </a:cubicBezTo>
                  <a:cubicBezTo>
                    <a:pt x="320" y="100"/>
                    <a:pt x="159" y="196"/>
                    <a:pt x="1" y="313"/>
                  </a:cubicBezTo>
                  <a:cubicBezTo>
                    <a:pt x="1" y="313"/>
                    <a:pt x="72" y="470"/>
                    <a:pt x="529" y="818"/>
                  </a:cubicBezTo>
                  <a:cubicBezTo>
                    <a:pt x="566" y="845"/>
                    <a:pt x="601" y="869"/>
                    <a:pt x="636" y="894"/>
                  </a:cubicBezTo>
                  <a:cubicBezTo>
                    <a:pt x="612" y="836"/>
                    <a:pt x="585" y="780"/>
                    <a:pt x="577" y="748"/>
                  </a:cubicBezTo>
                  <a:cubicBezTo>
                    <a:pt x="549" y="625"/>
                    <a:pt x="537" y="497"/>
                    <a:pt x="545" y="371"/>
                  </a:cubicBezTo>
                  <a:cubicBezTo>
                    <a:pt x="550" y="255"/>
                    <a:pt x="574" y="140"/>
                    <a:pt x="572" y="24"/>
                  </a:cubicBezTo>
                  <a:cubicBezTo>
                    <a:pt x="572" y="16"/>
                    <a:pt x="570" y="8"/>
                    <a:pt x="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94;p33">
              <a:extLst>
                <a:ext uri="{FF2B5EF4-FFF2-40B4-BE49-F238E27FC236}">
                  <a16:creationId xmlns:a16="http://schemas.microsoft.com/office/drawing/2014/main" id="{A447CDDF-1E6D-4E50-A35E-E1A93898B238}"/>
                </a:ext>
              </a:extLst>
            </p:cNvPr>
            <p:cNvSpPr/>
            <p:nvPr/>
          </p:nvSpPr>
          <p:spPr>
            <a:xfrm>
              <a:off x="7495570" y="2707376"/>
              <a:ext cx="111316" cy="89620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285" y="0"/>
                  </a:moveTo>
                  <a:cubicBezTo>
                    <a:pt x="252" y="0"/>
                    <a:pt x="234" y="29"/>
                    <a:pt x="209" y="48"/>
                  </a:cubicBezTo>
                  <a:cubicBezTo>
                    <a:pt x="159" y="84"/>
                    <a:pt x="110" y="120"/>
                    <a:pt x="60" y="156"/>
                  </a:cubicBezTo>
                  <a:cubicBezTo>
                    <a:pt x="0" y="197"/>
                    <a:pt x="84" y="301"/>
                    <a:pt x="106" y="340"/>
                  </a:cubicBezTo>
                  <a:cubicBezTo>
                    <a:pt x="147" y="411"/>
                    <a:pt x="197" y="477"/>
                    <a:pt x="256" y="534"/>
                  </a:cubicBezTo>
                  <a:cubicBezTo>
                    <a:pt x="358" y="637"/>
                    <a:pt x="494" y="712"/>
                    <a:pt x="622" y="777"/>
                  </a:cubicBezTo>
                  <a:cubicBezTo>
                    <a:pt x="717" y="825"/>
                    <a:pt x="815" y="864"/>
                    <a:pt x="916" y="894"/>
                  </a:cubicBezTo>
                  <a:cubicBezTo>
                    <a:pt x="950" y="904"/>
                    <a:pt x="1122" y="978"/>
                    <a:pt x="1183" y="978"/>
                  </a:cubicBezTo>
                  <a:cubicBezTo>
                    <a:pt x="1192" y="978"/>
                    <a:pt x="1199" y="976"/>
                    <a:pt x="1202" y="972"/>
                  </a:cubicBezTo>
                  <a:cubicBezTo>
                    <a:pt x="1205" y="967"/>
                    <a:pt x="1197" y="920"/>
                    <a:pt x="1197" y="911"/>
                  </a:cubicBezTo>
                  <a:cubicBezTo>
                    <a:pt x="1197" y="883"/>
                    <a:pt x="1201" y="855"/>
                    <a:pt x="1203" y="827"/>
                  </a:cubicBezTo>
                  <a:cubicBezTo>
                    <a:pt x="1205" y="777"/>
                    <a:pt x="1215" y="723"/>
                    <a:pt x="1212" y="674"/>
                  </a:cubicBezTo>
                  <a:cubicBezTo>
                    <a:pt x="1209" y="624"/>
                    <a:pt x="1184" y="638"/>
                    <a:pt x="1142" y="633"/>
                  </a:cubicBezTo>
                  <a:cubicBezTo>
                    <a:pt x="1049" y="624"/>
                    <a:pt x="946" y="578"/>
                    <a:pt x="863" y="536"/>
                  </a:cubicBezTo>
                  <a:cubicBezTo>
                    <a:pt x="751" y="481"/>
                    <a:pt x="651" y="406"/>
                    <a:pt x="553" y="328"/>
                  </a:cubicBezTo>
                  <a:cubicBezTo>
                    <a:pt x="468" y="259"/>
                    <a:pt x="408" y="156"/>
                    <a:pt x="355" y="60"/>
                  </a:cubicBezTo>
                  <a:cubicBezTo>
                    <a:pt x="344" y="38"/>
                    <a:pt x="331" y="15"/>
                    <a:pt x="308" y="5"/>
                  </a:cubicBezTo>
                  <a:cubicBezTo>
                    <a:pt x="302" y="3"/>
                    <a:pt x="295" y="2"/>
                    <a:pt x="289" y="0"/>
                  </a:cubicBezTo>
                  <a:cubicBezTo>
                    <a:pt x="287" y="0"/>
                    <a:pt x="286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95;p33">
              <a:extLst>
                <a:ext uri="{FF2B5EF4-FFF2-40B4-BE49-F238E27FC236}">
                  <a16:creationId xmlns:a16="http://schemas.microsoft.com/office/drawing/2014/main" id="{3A21ED3C-40A1-4787-B8CA-94ADE8BA3B88}"/>
                </a:ext>
              </a:extLst>
            </p:cNvPr>
            <p:cNvSpPr/>
            <p:nvPr/>
          </p:nvSpPr>
          <p:spPr>
            <a:xfrm>
              <a:off x="7628128" y="2693919"/>
              <a:ext cx="33962" cy="87240"/>
            </a:xfrm>
            <a:custGeom>
              <a:avLst/>
              <a:gdLst/>
              <a:ahLst/>
              <a:cxnLst/>
              <a:rect l="l" t="t" r="r" b="b"/>
              <a:pathLst>
                <a:path w="371" h="953" extrusionOk="0">
                  <a:moveTo>
                    <a:pt x="197" y="1"/>
                  </a:moveTo>
                  <a:cubicBezTo>
                    <a:pt x="159" y="1"/>
                    <a:pt x="119" y="24"/>
                    <a:pt x="92" y="46"/>
                  </a:cubicBezTo>
                  <a:cubicBezTo>
                    <a:pt x="47" y="83"/>
                    <a:pt x="41" y="107"/>
                    <a:pt x="56" y="161"/>
                  </a:cubicBezTo>
                  <a:cubicBezTo>
                    <a:pt x="86" y="280"/>
                    <a:pt x="82" y="405"/>
                    <a:pt x="28" y="518"/>
                  </a:cubicBezTo>
                  <a:cubicBezTo>
                    <a:pt x="15" y="544"/>
                    <a:pt x="1" y="573"/>
                    <a:pt x="8" y="602"/>
                  </a:cubicBezTo>
                  <a:cubicBezTo>
                    <a:pt x="13" y="618"/>
                    <a:pt x="24" y="632"/>
                    <a:pt x="34" y="645"/>
                  </a:cubicBezTo>
                  <a:cubicBezTo>
                    <a:pt x="106" y="732"/>
                    <a:pt x="154" y="844"/>
                    <a:pt x="185" y="953"/>
                  </a:cubicBezTo>
                  <a:cubicBezTo>
                    <a:pt x="223" y="930"/>
                    <a:pt x="243" y="885"/>
                    <a:pt x="260" y="843"/>
                  </a:cubicBezTo>
                  <a:cubicBezTo>
                    <a:pt x="288" y="772"/>
                    <a:pt x="316" y="701"/>
                    <a:pt x="345" y="629"/>
                  </a:cubicBezTo>
                  <a:cubicBezTo>
                    <a:pt x="354" y="606"/>
                    <a:pt x="363" y="582"/>
                    <a:pt x="368" y="557"/>
                  </a:cubicBezTo>
                  <a:cubicBezTo>
                    <a:pt x="371" y="529"/>
                    <a:pt x="369" y="502"/>
                    <a:pt x="365" y="474"/>
                  </a:cubicBezTo>
                  <a:cubicBezTo>
                    <a:pt x="360" y="423"/>
                    <a:pt x="354" y="378"/>
                    <a:pt x="335" y="331"/>
                  </a:cubicBezTo>
                  <a:cubicBezTo>
                    <a:pt x="316" y="281"/>
                    <a:pt x="305" y="226"/>
                    <a:pt x="306" y="172"/>
                  </a:cubicBezTo>
                  <a:cubicBezTo>
                    <a:pt x="308" y="110"/>
                    <a:pt x="296" y="28"/>
                    <a:pt x="226" y="6"/>
                  </a:cubicBezTo>
                  <a:cubicBezTo>
                    <a:pt x="217" y="2"/>
                    <a:pt x="207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96;p33">
              <a:extLst>
                <a:ext uri="{FF2B5EF4-FFF2-40B4-BE49-F238E27FC236}">
                  <a16:creationId xmlns:a16="http://schemas.microsoft.com/office/drawing/2014/main" id="{92FD4D22-F744-4C23-8735-F596DCCD18E7}"/>
                </a:ext>
              </a:extLst>
            </p:cNvPr>
            <p:cNvSpPr/>
            <p:nvPr/>
          </p:nvSpPr>
          <p:spPr>
            <a:xfrm>
              <a:off x="7529076" y="2656843"/>
              <a:ext cx="99781" cy="90719"/>
            </a:xfrm>
            <a:custGeom>
              <a:avLst/>
              <a:gdLst/>
              <a:ahLst/>
              <a:cxnLst/>
              <a:rect l="l" t="t" r="r" b="b"/>
              <a:pathLst>
                <a:path w="1090" h="991" extrusionOk="0">
                  <a:moveTo>
                    <a:pt x="323" y="0"/>
                  </a:moveTo>
                  <a:cubicBezTo>
                    <a:pt x="171" y="0"/>
                    <a:pt x="48" y="45"/>
                    <a:pt x="15" y="179"/>
                  </a:cubicBezTo>
                  <a:lnTo>
                    <a:pt x="0" y="531"/>
                  </a:lnTo>
                  <a:cubicBezTo>
                    <a:pt x="0" y="531"/>
                    <a:pt x="233" y="793"/>
                    <a:pt x="597" y="921"/>
                  </a:cubicBezTo>
                  <a:cubicBezTo>
                    <a:pt x="751" y="975"/>
                    <a:pt x="858" y="990"/>
                    <a:pt x="931" y="990"/>
                  </a:cubicBezTo>
                  <a:cubicBezTo>
                    <a:pt x="1030" y="990"/>
                    <a:pt x="1064" y="961"/>
                    <a:pt x="1064" y="961"/>
                  </a:cubicBezTo>
                  <a:lnTo>
                    <a:pt x="1089" y="200"/>
                  </a:lnTo>
                  <a:cubicBezTo>
                    <a:pt x="1089" y="200"/>
                    <a:pt x="643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97;p33">
              <a:extLst>
                <a:ext uri="{FF2B5EF4-FFF2-40B4-BE49-F238E27FC236}">
                  <a16:creationId xmlns:a16="http://schemas.microsoft.com/office/drawing/2014/main" id="{1374CA0A-672A-4C5B-96A1-9A0A9E547B71}"/>
                </a:ext>
              </a:extLst>
            </p:cNvPr>
            <p:cNvSpPr/>
            <p:nvPr/>
          </p:nvSpPr>
          <p:spPr>
            <a:xfrm>
              <a:off x="7529076" y="2656935"/>
              <a:ext cx="40553" cy="76896"/>
            </a:xfrm>
            <a:custGeom>
              <a:avLst/>
              <a:gdLst/>
              <a:ahLst/>
              <a:cxnLst/>
              <a:rect l="l" t="t" r="r" b="b"/>
              <a:pathLst>
                <a:path w="443" h="840" extrusionOk="0">
                  <a:moveTo>
                    <a:pt x="320" y="1"/>
                  </a:moveTo>
                  <a:cubicBezTo>
                    <a:pt x="170" y="1"/>
                    <a:pt x="48" y="46"/>
                    <a:pt x="15" y="178"/>
                  </a:cubicBezTo>
                  <a:lnTo>
                    <a:pt x="0" y="530"/>
                  </a:lnTo>
                  <a:cubicBezTo>
                    <a:pt x="0" y="530"/>
                    <a:pt x="159" y="706"/>
                    <a:pt x="417" y="840"/>
                  </a:cubicBezTo>
                  <a:cubicBezTo>
                    <a:pt x="414" y="786"/>
                    <a:pt x="411" y="732"/>
                    <a:pt x="414" y="678"/>
                  </a:cubicBezTo>
                  <a:cubicBezTo>
                    <a:pt x="420" y="562"/>
                    <a:pt x="443" y="447"/>
                    <a:pt x="442" y="331"/>
                  </a:cubicBezTo>
                  <a:cubicBezTo>
                    <a:pt x="440" y="217"/>
                    <a:pt x="397" y="110"/>
                    <a:pt x="363" y="2"/>
                  </a:cubicBezTo>
                  <a:cubicBezTo>
                    <a:pt x="348" y="1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98;p33">
              <a:extLst>
                <a:ext uri="{FF2B5EF4-FFF2-40B4-BE49-F238E27FC236}">
                  <a16:creationId xmlns:a16="http://schemas.microsoft.com/office/drawing/2014/main" id="{D2E46E61-9F9B-48D7-BAB9-8BA39E7087B6}"/>
                </a:ext>
              </a:extLst>
            </p:cNvPr>
            <p:cNvSpPr/>
            <p:nvPr/>
          </p:nvSpPr>
          <p:spPr>
            <a:xfrm>
              <a:off x="7480648" y="2530786"/>
              <a:ext cx="198922" cy="200112"/>
            </a:xfrm>
            <a:custGeom>
              <a:avLst/>
              <a:gdLst/>
              <a:ahLst/>
              <a:cxnLst/>
              <a:rect l="l" t="t" r="r" b="b"/>
              <a:pathLst>
                <a:path w="2173" h="2186" extrusionOk="0">
                  <a:moveTo>
                    <a:pt x="1566" y="1"/>
                  </a:moveTo>
                  <a:cubicBezTo>
                    <a:pt x="1317" y="1"/>
                    <a:pt x="888" y="166"/>
                    <a:pt x="688" y="427"/>
                  </a:cubicBezTo>
                  <a:cubicBezTo>
                    <a:pt x="672" y="446"/>
                    <a:pt x="657" y="468"/>
                    <a:pt x="644" y="489"/>
                  </a:cubicBezTo>
                  <a:cubicBezTo>
                    <a:pt x="627" y="515"/>
                    <a:pt x="614" y="540"/>
                    <a:pt x="603" y="570"/>
                  </a:cubicBezTo>
                  <a:cubicBezTo>
                    <a:pt x="462" y="935"/>
                    <a:pt x="0" y="1036"/>
                    <a:pt x="779" y="1816"/>
                  </a:cubicBezTo>
                  <a:cubicBezTo>
                    <a:pt x="779" y="1816"/>
                    <a:pt x="791" y="1826"/>
                    <a:pt x="810" y="1844"/>
                  </a:cubicBezTo>
                  <a:cubicBezTo>
                    <a:pt x="818" y="1851"/>
                    <a:pt x="827" y="1856"/>
                    <a:pt x="835" y="1864"/>
                  </a:cubicBezTo>
                  <a:lnTo>
                    <a:pt x="863" y="1889"/>
                  </a:lnTo>
                  <a:cubicBezTo>
                    <a:pt x="896" y="1915"/>
                    <a:pt x="936" y="1944"/>
                    <a:pt x="983" y="1978"/>
                  </a:cubicBezTo>
                  <a:cubicBezTo>
                    <a:pt x="1101" y="2059"/>
                    <a:pt x="1256" y="2146"/>
                    <a:pt x="1399" y="2170"/>
                  </a:cubicBezTo>
                  <a:cubicBezTo>
                    <a:pt x="1457" y="2180"/>
                    <a:pt x="1511" y="2185"/>
                    <a:pt x="1562" y="2185"/>
                  </a:cubicBezTo>
                  <a:cubicBezTo>
                    <a:pt x="1771" y="2185"/>
                    <a:pt x="1915" y="2101"/>
                    <a:pt x="1938" y="1916"/>
                  </a:cubicBezTo>
                  <a:cubicBezTo>
                    <a:pt x="1966" y="1696"/>
                    <a:pt x="2172" y="852"/>
                    <a:pt x="2124" y="573"/>
                  </a:cubicBezTo>
                  <a:cubicBezTo>
                    <a:pt x="2123" y="559"/>
                    <a:pt x="2119" y="548"/>
                    <a:pt x="2116" y="538"/>
                  </a:cubicBezTo>
                  <a:cubicBezTo>
                    <a:pt x="2091" y="458"/>
                    <a:pt x="2057" y="377"/>
                    <a:pt x="2014" y="300"/>
                  </a:cubicBezTo>
                  <a:cubicBezTo>
                    <a:pt x="1928" y="150"/>
                    <a:pt x="1802" y="26"/>
                    <a:pt x="1621" y="4"/>
                  </a:cubicBezTo>
                  <a:cubicBezTo>
                    <a:pt x="1604" y="2"/>
                    <a:pt x="1585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99;p33">
              <a:extLst>
                <a:ext uri="{FF2B5EF4-FFF2-40B4-BE49-F238E27FC236}">
                  <a16:creationId xmlns:a16="http://schemas.microsoft.com/office/drawing/2014/main" id="{0F512269-584B-444B-AC17-E8D3B8B40FC9}"/>
                </a:ext>
              </a:extLst>
            </p:cNvPr>
            <p:cNvSpPr/>
            <p:nvPr/>
          </p:nvSpPr>
          <p:spPr>
            <a:xfrm>
              <a:off x="7480648" y="2546440"/>
              <a:ext cx="194436" cy="165417"/>
            </a:xfrm>
            <a:custGeom>
              <a:avLst/>
              <a:gdLst/>
              <a:ahLst/>
              <a:cxnLst/>
              <a:rect l="l" t="t" r="r" b="b"/>
              <a:pathLst>
                <a:path w="2124" h="1807" extrusionOk="0">
                  <a:moveTo>
                    <a:pt x="1380" y="1"/>
                  </a:moveTo>
                  <a:cubicBezTo>
                    <a:pt x="1293" y="1"/>
                    <a:pt x="1206" y="10"/>
                    <a:pt x="1121" y="27"/>
                  </a:cubicBezTo>
                  <a:cubicBezTo>
                    <a:pt x="960" y="60"/>
                    <a:pt x="795" y="132"/>
                    <a:pt x="688" y="256"/>
                  </a:cubicBezTo>
                  <a:cubicBezTo>
                    <a:pt x="672" y="275"/>
                    <a:pt x="657" y="297"/>
                    <a:pt x="645" y="318"/>
                  </a:cubicBezTo>
                  <a:cubicBezTo>
                    <a:pt x="627" y="344"/>
                    <a:pt x="614" y="369"/>
                    <a:pt x="604" y="399"/>
                  </a:cubicBezTo>
                  <a:cubicBezTo>
                    <a:pt x="462" y="764"/>
                    <a:pt x="0" y="865"/>
                    <a:pt x="779" y="1645"/>
                  </a:cubicBezTo>
                  <a:cubicBezTo>
                    <a:pt x="779" y="1645"/>
                    <a:pt x="791" y="1655"/>
                    <a:pt x="811" y="1674"/>
                  </a:cubicBezTo>
                  <a:cubicBezTo>
                    <a:pt x="818" y="1677"/>
                    <a:pt x="824" y="1685"/>
                    <a:pt x="835" y="1693"/>
                  </a:cubicBezTo>
                  <a:cubicBezTo>
                    <a:pt x="844" y="1700"/>
                    <a:pt x="854" y="1708"/>
                    <a:pt x="863" y="1718"/>
                  </a:cubicBezTo>
                  <a:cubicBezTo>
                    <a:pt x="896" y="1744"/>
                    <a:pt x="937" y="1773"/>
                    <a:pt x="984" y="1807"/>
                  </a:cubicBezTo>
                  <a:cubicBezTo>
                    <a:pt x="958" y="1690"/>
                    <a:pt x="948" y="1570"/>
                    <a:pt x="976" y="1462"/>
                  </a:cubicBezTo>
                  <a:cubicBezTo>
                    <a:pt x="999" y="1385"/>
                    <a:pt x="1030" y="1320"/>
                    <a:pt x="1037" y="1239"/>
                  </a:cubicBezTo>
                  <a:cubicBezTo>
                    <a:pt x="1046" y="1139"/>
                    <a:pt x="1057" y="1037"/>
                    <a:pt x="1060" y="934"/>
                  </a:cubicBezTo>
                  <a:cubicBezTo>
                    <a:pt x="1062" y="832"/>
                    <a:pt x="1108" y="737"/>
                    <a:pt x="1143" y="642"/>
                  </a:cubicBezTo>
                  <a:cubicBezTo>
                    <a:pt x="1152" y="617"/>
                    <a:pt x="1162" y="590"/>
                    <a:pt x="1177" y="566"/>
                  </a:cubicBezTo>
                  <a:cubicBezTo>
                    <a:pt x="1203" y="520"/>
                    <a:pt x="1257" y="472"/>
                    <a:pt x="1303" y="447"/>
                  </a:cubicBezTo>
                  <a:cubicBezTo>
                    <a:pt x="1323" y="436"/>
                    <a:pt x="1346" y="433"/>
                    <a:pt x="1370" y="433"/>
                  </a:cubicBezTo>
                  <a:cubicBezTo>
                    <a:pt x="1419" y="433"/>
                    <a:pt x="1474" y="448"/>
                    <a:pt x="1517" y="453"/>
                  </a:cubicBezTo>
                  <a:cubicBezTo>
                    <a:pt x="1571" y="461"/>
                    <a:pt x="1626" y="464"/>
                    <a:pt x="1682" y="464"/>
                  </a:cubicBezTo>
                  <a:cubicBezTo>
                    <a:pt x="1774" y="464"/>
                    <a:pt x="1868" y="456"/>
                    <a:pt x="1962" y="447"/>
                  </a:cubicBezTo>
                  <a:cubicBezTo>
                    <a:pt x="2015" y="440"/>
                    <a:pt x="2071" y="432"/>
                    <a:pt x="2118" y="406"/>
                  </a:cubicBezTo>
                  <a:cubicBezTo>
                    <a:pt x="2119" y="406"/>
                    <a:pt x="2122" y="404"/>
                    <a:pt x="2124" y="402"/>
                  </a:cubicBezTo>
                  <a:cubicBezTo>
                    <a:pt x="2123" y="388"/>
                    <a:pt x="2119" y="377"/>
                    <a:pt x="2116" y="367"/>
                  </a:cubicBezTo>
                  <a:cubicBezTo>
                    <a:pt x="2091" y="287"/>
                    <a:pt x="2057" y="206"/>
                    <a:pt x="2014" y="129"/>
                  </a:cubicBezTo>
                  <a:cubicBezTo>
                    <a:pt x="1950" y="108"/>
                    <a:pt x="1883" y="94"/>
                    <a:pt x="1841" y="75"/>
                  </a:cubicBezTo>
                  <a:cubicBezTo>
                    <a:pt x="1714" y="22"/>
                    <a:pt x="1569" y="5"/>
                    <a:pt x="1434" y="2"/>
                  </a:cubicBezTo>
                  <a:cubicBezTo>
                    <a:pt x="1416" y="1"/>
                    <a:pt x="1398" y="1"/>
                    <a:pt x="1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00;p33">
              <a:extLst>
                <a:ext uri="{FF2B5EF4-FFF2-40B4-BE49-F238E27FC236}">
                  <a16:creationId xmlns:a16="http://schemas.microsoft.com/office/drawing/2014/main" id="{26EDEDA8-015A-453E-9970-034254FCC9AD}"/>
                </a:ext>
              </a:extLst>
            </p:cNvPr>
            <p:cNvSpPr/>
            <p:nvPr/>
          </p:nvSpPr>
          <p:spPr>
            <a:xfrm>
              <a:off x="7491634" y="2493435"/>
              <a:ext cx="182627" cy="254122"/>
            </a:xfrm>
            <a:custGeom>
              <a:avLst/>
              <a:gdLst/>
              <a:ahLst/>
              <a:cxnLst/>
              <a:rect l="l" t="t" r="r" b="b"/>
              <a:pathLst>
                <a:path w="1995" h="2776" extrusionOk="0">
                  <a:moveTo>
                    <a:pt x="1699" y="2148"/>
                  </a:moveTo>
                  <a:cubicBezTo>
                    <a:pt x="1704" y="2148"/>
                    <a:pt x="1710" y="2149"/>
                    <a:pt x="1714" y="2153"/>
                  </a:cubicBezTo>
                  <a:cubicBezTo>
                    <a:pt x="1771" y="2193"/>
                    <a:pt x="1692" y="2330"/>
                    <a:pt x="1655" y="2361"/>
                  </a:cubicBezTo>
                  <a:cubicBezTo>
                    <a:pt x="1644" y="2370"/>
                    <a:pt x="1604" y="2406"/>
                    <a:pt x="1585" y="2406"/>
                  </a:cubicBezTo>
                  <a:cubicBezTo>
                    <a:pt x="1576" y="2406"/>
                    <a:pt x="1571" y="2399"/>
                    <a:pt x="1576" y="2378"/>
                  </a:cubicBezTo>
                  <a:cubicBezTo>
                    <a:pt x="1578" y="2366"/>
                    <a:pt x="1580" y="2353"/>
                    <a:pt x="1584" y="2341"/>
                  </a:cubicBezTo>
                  <a:cubicBezTo>
                    <a:pt x="1590" y="2311"/>
                    <a:pt x="1591" y="2277"/>
                    <a:pt x="1557" y="2277"/>
                  </a:cubicBezTo>
                  <a:cubicBezTo>
                    <a:pt x="1554" y="2277"/>
                    <a:pt x="1552" y="2277"/>
                    <a:pt x="1549" y="2278"/>
                  </a:cubicBezTo>
                  <a:cubicBezTo>
                    <a:pt x="1526" y="2280"/>
                    <a:pt x="1505" y="2286"/>
                    <a:pt x="1484" y="2293"/>
                  </a:cubicBezTo>
                  <a:cubicBezTo>
                    <a:pt x="1464" y="2301"/>
                    <a:pt x="1444" y="2314"/>
                    <a:pt x="1441" y="2334"/>
                  </a:cubicBezTo>
                  <a:cubicBezTo>
                    <a:pt x="1437" y="2353"/>
                    <a:pt x="1451" y="2370"/>
                    <a:pt x="1457" y="2388"/>
                  </a:cubicBezTo>
                  <a:cubicBezTo>
                    <a:pt x="1462" y="2411"/>
                    <a:pt x="1457" y="2434"/>
                    <a:pt x="1441" y="2451"/>
                  </a:cubicBezTo>
                  <a:cubicBezTo>
                    <a:pt x="1424" y="2468"/>
                    <a:pt x="1405" y="2468"/>
                    <a:pt x="1382" y="2468"/>
                  </a:cubicBezTo>
                  <a:cubicBezTo>
                    <a:pt x="1373" y="2468"/>
                    <a:pt x="1364" y="2469"/>
                    <a:pt x="1354" y="2469"/>
                  </a:cubicBezTo>
                  <a:cubicBezTo>
                    <a:pt x="1346" y="2469"/>
                    <a:pt x="1338" y="2468"/>
                    <a:pt x="1329" y="2466"/>
                  </a:cubicBezTo>
                  <a:cubicBezTo>
                    <a:pt x="1293" y="2456"/>
                    <a:pt x="1261" y="2426"/>
                    <a:pt x="1243" y="2393"/>
                  </a:cubicBezTo>
                  <a:cubicBezTo>
                    <a:pt x="1218" y="2345"/>
                    <a:pt x="1211" y="2314"/>
                    <a:pt x="1234" y="2264"/>
                  </a:cubicBezTo>
                  <a:cubicBezTo>
                    <a:pt x="1250" y="2230"/>
                    <a:pt x="1290" y="2223"/>
                    <a:pt x="1333" y="2223"/>
                  </a:cubicBezTo>
                  <a:cubicBezTo>
                    <a:pt x="1359" y="2223"/>
                    <a:pt x="1386" y="2226"/>
                    <a:pt x="1408" y="2226"/>
                  </a:cubicBezTo>
                  <a:cubicBezTo>
                    <a:pt x="1416" y="2226"/>
                    <a:pt x="1422" y="2226"/>
                    <a:pt x="1428" y="2225"/>
                  </a:cubicBezTo>
                  <a:cubicBezTo>
                    <a:pt x="1510" y="2216"/>
                    <a:pt x="1585" y="2182"/>
                    <a:pt x="1663" y="2156"/>
                  </a:cubicBezTo>
                  <a:cubicBezTo>
                    <a:pt x="1666" y="2155"/>
                    <a:pt x="1671" y="2154"/>
                    <a:pt x="1675" y="2153"/>
                  </a:cubicBezTo>
                  <a:cubicBezTo>
                    <a:pt x="1682" y="2151"/>
                    <a:pt x="1691" y="2148"/>
                    <a:pt x="1699" y="2148"/>
                  </a:cubicBezTo>
                  <a:close/>
                  <a:moveTo>
                    <a:pt x="955" y="1"/>
                  </a:moveTo>
                  <a:cubicBezTo>
                    <a:pt x="698" y="1"/>
                    <a:pt x="475" y="115"/>
                    <a:pt x="281" y="288"/>
                  </a:cubicBezTo>
                  <a:cubicBezTo>
                    <a:pt x="86" y="463"/>
                    <a:pt x="12" y="787"/>
                    <a:pt x="5" y="1039"/>
                  </a:cubicBezTo>
                  <a:cubicBezTo>
                    <a:pt x="1" y="1208"/>
                    <a:pt x="31" y="1373"/>
                    <a:pt x="79" y="1535"/>
                  </a:cubicBezTo>
                  <a:cubicBezTo>
                    <a:pt x="140" y="1744"/>
                    <a:pt x="262" y="1934"/>
                    <a:pt x="430" y="2075"/>
                  </a:cubicBezTo>
                  <a:cubicBezTo>
                    <a:pt x="468" y="2108"/>
                    <a:pt x="511" y="2139"/>
                    <a:pt x="557" y="2171"/>
                  </a:cubicBezTo>
                  <a:cubicBezTo>
                    <a:pt x="550" y="2162"/>
                    <a:pt x="561" y="2102"/>
                    <a:pt x="560" y="2087"/>
                  </a:cubicBezTo>
                  <a:cubicBezTo>
                    <a:pt x="556" y="1938"/>
                    <a:pt x="487" y="1814"/>
                    <a:pt x="408" y="1690"/>
                  </a:cubicBezTo>
                  <a:cubicBezTo>
                    <a:pt x="380" y="1646"/>
                    <a:pt x="350" y="1600"/>
                    <a:pt x="337" y="1548"/>
                  </a:cubicBezTo>
                  <a:cubicBezTo>
                    <a:pt x="323" y="1487"/>
                    <a:pt x="329" y="1390"/>
                    <a:pt x="364" y="1340"/>
                  </a:cubicBezTo>
                  <a:cubicBezTo>
                    <a:pt x="391" y="1302"/>
                    <a:pt x="431" y="1283"/>
                    <a:pt x="471" y="1283"/>
                  </a:cubicBezTo>
                  <a:cubicBezTo>
                    <a:pt x="504" y="1283"/>
                    <a:pt x="538" y="1296"/>
                    <a:pt x="564" y="1322"/>
                  </a:cubicBezTo>
                  <a:cubicBezTo>
                    <a:pt x="605" y="1363"/>
                    <a:pt x="630" y="1424"/>
                    <a:pt x="650" y="1478"/>
                  </a:cubicBezTo>
                  <a:cubicBezTo>
                    <a:pt x="677" y="1551"/>
                    <a:pt x="700" y="1625"/>
                    <a:pt x="719" y="1700"/>
                  </a:cubicBezTo>
                  <a:cubicBezTo>
                    <a:pt x="736" y="1762"/>
                    <a:pt x="726" y="1824"/>
                    <a:pt x="725" y="1886"/>
                  </a:cubicBezTo>
                  <a:cubicBezTo>
                    <a:pt x="724" y="1960"/>
                    <a:pt x="740" y="2032"/>
                    <a:pt x="744" y="2104"/>
                  </a:cubicBezTo>
                  <a:cubicBezTo>
                    <a:pt x="747" y="2180"/>
                    <a:pt x="756" y="2255"/>
                    <a:pt x="780" y="2326"/>
                  </a:cubicBezTo>
                  <a:cubicBezTo>
                    <a:pt x="823" y="2453"/>
                    <a:pt x="901" y="2536"/>
                    <a:pt x="995" y="2627"/>
                  </a:cubicBezTo>
                  <a:cubicBezTo>
                    <a:pt x="1088" y="2718"/>
                    <a:pt x="1216" y="2775"/>
                    <a:pt x="1347" y="2775"/>
                  </a:cubicBezTo>
                  <a:cubicBezTo>
                    <a:pt x="1583" y="2773"/>
                    <a:pt x="1742" y="2589"/>
                    <a:pt x="1809" y="2379"/>
                  </a:cubicBezTo>
                  <a:cubicBezTo>
                    <a:pt x="1833" y="2308"/>
                    <a:pt x="1847" y="2233"/>
                    <a:pt x="1851" y="2157"/>
                  </a:cubicBezTo>
                  <a:cubicBezTo>
                    <a:pt x="1854" y="2099"/>
                    <a:pt x="1857" y="2045"/>
                    <a:pt x="1836" y="1989"/>
                  </a:cubicBezTo>
                  <a:cubicBezTo>
                    <a:pt x="1827" y="2022"/>
                    <a:pt x="1810" y="2082"/>
                    <a:pt x="1770" y="2082"/>
                  </a:cubicBezTo>
                  <a:cubicBezTo>
                    <a:pt x="1765" y="2082"/>
                    <a:pt x="1759" y="2081"/>
                    <a:pt x="1753" y="2078"/>
                  </a:cubicBezTo>
                  <a:cubicBezTo>
                    <a:pt x="1730" y="2069"/>
                    <a:pt x="1713" y="2053"/>
                    <a:pt x="1690" y="2045"/>
                  </a:cubicBezTo>
                  <a:cubicBezTo>
                    <a:pt x="1680" y="2042"/>
                    <a:pt x="1671" y="2041"/>
                    <a:pt x="1661" y="2041"/>
                  </a:cubicBezTo>
                  <a:cubicBezTo>
                    <a:pt x="1646" y="2041"/>
                    <a:pt x="1631" y="2043"/>
                    <a:pt x="1617" y="2047"/>
                  </a:cubicBezTo>
                  <a:cubicBezTo>
                    <a:pt x="1567" y="2058"/>
                    <a:pt x="1515" y="2076"/>
                    <a:pt x="1464" y="2083"/>
                  </a:cubicBezTo>
                  <a:cubicBezTo>
                    <a:pt x="1416" y="2090"/>
                    <a:pt x="1372" y="2087"/>
                    <a:pt x="1326" y="2108"/>
                  </a:cubicBezTo>
                  <a:cubicBezTo>
                    <a:pt x="1305" y="2118"/>
                    <a:pt x="1287" y="2129"/>
                    <a:pt x="1266" y="2139"/>
                  </a:cubicBezTo>
                  <a:cubicBezTo>
                    <a:pt x="1243" y="2150"/>
                    <a:pt x="1220" y="2163"/>
                    <a:pt x="1198" y="2178"/>
                  </a:cubicBezTo>
                  <a:cubicBezTo>
                    <a:pt x="1183" y="2185"/>
                    <a:pt x="1168" y="2194"/>
                    <a:pt x="1151" y="2197"/>
                  </a:cubicBezTo>
                  <a:cubicBezTo>
                    <a:pt x="1149" y="2197"/>
                    <a:pt x="1146" y="2197"/>
                    <a:pt x="1143" y="2197"/>
                  </a:cubicBezTo>
                  <a:cubicBezTo>
                    <a:pt x="1130" y="2197"/>
                    <a:pt x="1117" y="2193"/>
                    <a:pt x="1105" y="2188"/>
                  </a:cubicBezTo>
                  <a:cubicBezTo>
                    <a:pt x="1064" y="2170"/>
                    <a:pt x="1029" y="2139"/>
                    <a:pt x="995" y="2109"/>
                  </a:cubicBezTo>
                  <a:cubicBezTo>
                    <a:pt x="943" y="2060"/>
                    <a:pt x="891" y="2006"/>
                    <a:pt x="868" y="1938"/>
                  </a:cubicBezTo>
                  <a:cubicBezTo>
                    <a:pt x="844" y="1868"/>
                    <a:pt x="856" y="1791"/>
                    <a:pt x="860" y="1719"/>
                  </a:cubicBezTo>
                  <a:cubicBezTo>
                    <a:pt x="864" y="1567"/>
                    <a:pt x="888" y="1416"/>
                    <a:pt x="898" y="1265"/>
                  </a:cubicBezTo>
                  <a:cubicBezTo>
                    <a:pt x="919" y="965"/>
                    <a:pt x="1205" y="851"/>
                    <a:pt x="1708" y="841"/>
                  </a:cubicBezTo>
                  <a:cubicBezTo>
                    <a:pt x="1715" y="841"/>
                    <a:pt x="1722" y="841"/>
                    <a:pt x="1729" y="841"/>
                  </a:cubicBezTo>
                  <a:cubicBezTo>
                    <a:pt x="1884" y="841"/>
                    <a:pt x="1931" y="877"/>
                    <a:pt x="1995" y="928"/>
                  </a:cubicBezTo>
                  <a:cubicBezTo>
                    <a:pt x="1984" y="729"/>
                    <a:pt x="1932" y="550"/>
                    <a:pt x="1809" y="429"/>
                  </a:cubicBezTo>
                  <a:cubicBezTo>
                    <a:pt x="1609" y="228"/>
                    <a:pt x="1360" y="47"/>
                    <a:pt x="1073" y="9"/>
                  </a:cubicBezTo>
                  <a:cubicBezTo>
                    <a:pt x="1033" y="3"/>
                    <a:pt x="993" y="1"/>
                    <a:pt x="955" y="1"/>
                  </a:cubicBezTo>
                  <a:close/>
                </a:path>
              </a:pathLst>
            </a:custGeom>
            <a:solidFill>
              <a:srgbClr val="4F2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01;p33">
              <a:extLst>
                <a:ext uri="{FF2B5EF4-FFF2-40B4-BE49-F238E27FC236}">
                  <a16:creationId xmlns:a16="http://schemas.microsoft.com/office/drawing/2014/main" id="{3F7ED12A-F3B9-4F7E-98A3-76EFE501FF24}"/>
                </a:ext>
              </a:extLst>
            </p:cNvPr>
            <p:cNvSpPr/>
            <p:nvPr/>
          </p:nvSpPr>
          <p:spPr>
            <a:xfrm>
              <a:off x="7491634" y="2493527"/>
              <a:ext cx="156172" cy="182078"/>
            </a:xfrm>
            <a:custGeom>
              <a:avLst/>
              <a:gdLst/>
              <a:ahLst/>
              <a:cxnLst/>
              <a:rect l="l" t="t" r="r" b="b"/>
              <a:pathLst>
                <a:path w="1706" h="1989" extrusionOk="0">
                  <a:moveTo>
                    <a:pt x="952" y="1"/>
                  </a:moveTo>
                  <a:cubicBezTo>
                    <a:pt x="696" y="1"/>
                    <a:pt x="474" y="114"/>
                    <a:pt x="282" y="287"/>
                  </a:cubicBezTo>
                  <a:cubicBezTo>
                    <a:pt x="86" y="463"/>
                    <a:pt x="12" y="787"/>
                    <a:pt x="5" y="1039"/>
                  </a:cubicBezTo>
                  <a:cubicBezTo>
                    <a:pt x="1" y="1207"/>
                    <a:pt x="31" y="1374"/>
                    <a:pt x="79" y="1535"/>
                  </a:cubicBezTo>
                  <a:cubicBezTo>
                    <a:pt x="129" y="1704"/>
                    <a:pt x="220" y="1860"/>
                    <a:pt x="341" y="1988"/>
                  </a:cubicBezTo>
                  <a:cubicBezTo>
                    <a:pt x="334" y="1963"/>
                    <a:pt x="326" y="1939"/>
                    <a:pt x="320" y="1918"/>
                  </a:cubicBezTo>
                  <a:cubicBezTo>
                    <a:pt x="289" y="1796"/>
                    <a:pt x="263" y="1671"/>
                    <a:pt x="243" y="1546"/>
                  </a:cubicBezTo>
                  <a:cubicBezTo>
                    <a:pt x="208" y="1329"/>
                    <a:pt x="207" y="1115"/>
                    <a:pt x="228" y="896"/>
                  </a:cubicBezTo>
                  <a:cubicBezTo>
                    <a:pt x="266" y="512"/>
                    <a:pt x="584" y="250"/>
                    <a:pt x="949" y="166"/>
                  </a:cubicBezTo>
                  <a:cubicBezTo>
                    <a:pt x="995" y="156"/>
                    <a:pt x="1040" y="151"/>
                    <a:pt x="1086" y="151"/>
                  </a:cubicBezTo>
                  <a:cubicBezTo>
                    <a:pt x="1140" y="151"/>
                    <a:pt x="1194" y="158"/>
                    <a:pt x="1249" y="169"/>
                  </a:cubicBezTo>
                  <a:cubicBezTo>
                    <a:pt x="1351" y="189"/>
                    <a:pt x="1454" y="227"/>
                    <a:pt x="1555" y="268"/>
                  </a:cubicBezTo>
                  <a:cubicBezTo>
                    <a:pt x="1583" y="279"/>
                    <a:pt x="1610" y="290"/>
                    <a:pt x="1637" y="300"/>
                  </a:cubicBezTo>
                  <a:cubicBezTo>
                    <a:pt x="1659" y="311"/>
                    <a:pt x="1683" y="321"/>
                    <a:pt x="1705" y="331"/>
                  </a:cubicBezTo>
                  <a:cubicBezTo>
                    <a:pt x="1525" y="172"/>
                    <a:pt x="1312" y="40"/>
                    <a:pt x="1073" y="9"/>
                  </a:cubicBezTo>
                  <a:cubicBezTo>
                    <a:pt x="1032" y="3"/>
                    <a:pt x="992" y="1"/>
                    <a:pt x="952" y="1"/>
                  </a:cubicBezTo>
                  <a:close/>
                </a:path>
              </a:pathLst>
            </a:custGeom>
            <a:solidFill>
              <a:srgbClr val="42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02;p33">
              <a:extLst>
                <a:ext uri="{FF2B5EF4-FFF2-40B4-BE49-F238E27FC236}">
                  <a16:creationId xmlns:a16="http://schemas.microsoft.com/office/drawing/2014/main" id="{FB8C282A-BFB6-4A0C-A808-FA6346D403E6}"/>
                </a:ext>
              </a:extLst>
            </p:cNvPr>
            <p:cNvSpPr/>
            <p:nvPr/>
          </p:nvSpPr>
          <p:spPr>
            <a:xfrm>
              <a:off x="7570179" y="2667463"/>
              <a:ext cx="91085" cy="33230"/>
            </a:xfrm>
            <a:custGeom>
              <a:avLst/>
              <a:gdLst/>
              <a:ahLst/>
              <a:cxnLst/>
              <a:rect l="l" t="t" r="r" b="b"/>
              <a:pathLst>
                <a:path w="995" h="363" extrusionOk="0">
                  <a:moveTo>
                    <a:pt x="2" y="1"/>
                  </a:moveTo>
                  <a:lnTo>
                    <a:pt x="2" y="1"/>
                  </a:lnTo>
                  <a:cubicBezTo>
                    <a:pt x="1" y="64"/>
                    <a:pt x="13" y="129"/>
                    <a:pt x="47" y="179"/>
                  </a:cubicBezTo>
                  <a:cubicBezTo>
                    <a:pt x="59" y="198"/>
                    <a:pt x="74" y="213"/>
                    <a:pt x="90" y="229"/>
                  </a:cubicBezTo>
                  <a:cubicBezTo>
                    <a:pt x="128" y="266"/>
                    <a:pt x="171" y="301"/>
                    <a:pt x="215" y="332"/>
                  </a:cubicBezTo>
                  <a:cubicBezTo>
                    <a:pt x="232" y="343"/>
                    <a:pt x="250" y="354"/>
                    <a:pt x="270" y="360"/>
                  </a:cubicBezTo>
                  <a:cubicBezTo>
                    <a:pt x="277" y="362"/>
                    <a:pt x="283" y="363"/>
                    <a:pt x="288" y="363"/>
                  </a:cubicBezTo>
                  <a:cubicBezTo>
                    <a:pt x="302" y="363"/>
                    <a:pt x="310" y="357"/>
                    <a:pt x="325" y="346"/>
                  </a:cubicBezTo>
                  <a:cubicBezTo>
                    <a:pt x="362" y="318"/>
                    <a:pt x="400" y="291"/>
                    <a:pt x="440" y="266"/>
                  </a:cubicBezTo>
                  <a:cubicBezTo>
                    <a:pt x="457" y="255"/>
                    <a:pt x="475" y="245"/>
                    <a:pt x="494" y="237"/>
                  </a:cubicBezTo>
                  <a:cubicBezTo>
                    <a:pt x="515" y="228"/>
                    <a:pt x="539" y="224"/>
                    <a:pt x="563" y="219"/>
                  </a:cubicBezTo>
                  <a:cubicBezTo>
                    <a:pt x="611" y="210"/>
                    <a:pt x="658" y="201"/>
                    <a:pt x="707" y="191"/>
                  </a:cubicBezTo>
                  <a:cubicBezTo>
                    <a:pt x="732" y="186"/>
                    <a:pt x="759" y="182"/>
                    <a:pt x="784" y="182"/>
                  </a:cubicBezTo>
                  <a:cubicBezTo>
                    <a:pt x="809" y="182"/>
                    <a:pt x="833" y="186"/>
                    <a:pt x="854" y="199"/>
                  </a:cubicBezTo>
                  <a:cubicBezTo>
                    <a:pt x="869" y="207"/>
                    <a:pt x="880" y="218"/>
                    <a:pt x="895" y="224"/>
                  </a:cubicBezTo>
                  <a:cubicBezTo>
                    <a:pt x="903" y="227"/>
                    <a:pt x="912" y="229"/>
                    <a:pt x="921" y="229"/>
                  </a:cubicBezTo>
                  <a:cubicBezTo>
                    <a:pt x="949" y="229"/>
                    <a:pt x="977" y="213"/>
                    <a:pt x="995" y="191"/>
                  </a:cubicBezTo>
                  <a:cubicBezTo>
                    <a:pt x="995" y="157"/>
                    <a:pt x="992" y="123"/>
                    <a:pt x="978" y="88"/>
                  </a:cubicBezTo>
                  <a:cubicBezTo>
                    <a:pt x="969" y="121"/>
                    <a:pt x="952" y="181"/>
                    <a:pt x="912" y="181"/>
                  </a:cubicBezTo>
                  <a:cubicBezTo>
                    <a:pt x="907" y="181"/>
                    <a:pt x="901" y="180"/>
                    <a:pt x="895" y="177"/>
                  </a:cubicBezTo>
                  <a:cubicBezTo>
                    <a:pt x="872" y="168"/>
                    <a:pt x="855" y="152"/>
                    <a:pt x="832" y="145"/>
                  </a:cubicBezTo>
                  <a:cubicBezTo>
                    <a:pt x="822" y="141"/>
                    <a:pt x="811" y="140"/>
                    <a:pt x="801" y="140"/>
                  </a:cubicBezTo>
                  <a:cubicBezTo>
                    <a:pt x="787" y="140"/>
                    <a:pt x="772" y="143"/>
                    <a:pt x="759" y="146"/>
                  </a:cubicBezTo>
                  <a:cubicBezTo>
                    <a:pt x="709" y="157"/>
                    <a:pt x="657" y="175"/>
                    <a:pt x="606" y="182"/>
                  </a:cubicBezTo>
                  <a:cubicBezTo>
                    <a:pt x="558" y="189"/>
                    <a:pt x="514" y="186"/>
                    <a:pt x="468" y="207"/>
                  </a:cubicBezTo>
                  <a:cubicBezTo>
                    <a:pt x="447" y="217"/>
                    <a:pt x="429" y="229"/>
                    <a:pt x="408" y="238"/>
                  </a:cubicBezTo>
                  <a:cubicBezTo>
                    <a:pt x="385" y="249"/>
                    <a:pt x="362" y="263"/>
                    <a:pt x="340" y="277"/>
                  </a:cubicBezTo>
                  <a:cubicBezTo>
                    <a:pt x="325" y="286"/>
                    <a:pt x="310" y="295"/>
                    <a:pt x="293" y="296"/>
                  </a:cubicBezTo>
                  <a:cubicBezTo>
                    <a:pt x="291" y="296"/>
                    <a:pt x="288" y="296"/>
                    <a:pt x="285" y="296"/>
                  </a:cubicBezTo>
                  <a:cubicBezTo>
                    <a:pt x="272" y="296"/>
                    <a:pt x="259" y="292"/>
                    <a:pt x="247" y="287"/>
                  </a:cubicBezTo>
                  <a:cubicBezTo>
                    <a:pt x="206" y="269"/>
                    <a:pt x="171" y="238"/>
                    <a:pt x="137" y="208"/>
                  </a:cubicBezTo>
                  <a:cubicBezTo>
                    <a:pt x="85" y="161"/>
                    <a:pt x="33" y="105"/>
                    <a:pt x="10" y="38"/>
                  </a:cubicBezTo>
                  <a:cubicBezTo>
                    <a:pt x="6" y="25"/>
                    <a:pt x="4" y="13"/>
                    <a:pt x="2" y="1"/>
                  </a:cubicBezTo>
                  <a:close/>
                </a:path>
              </a:pathLst>
            </a:custGeom>
            <a:solidFill>
              <a:srgbClr val="703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03;p33">
              <a:extLst>
                <a:ext uri="{FF2B5EF4-FFF2-40B4-BE49-F238E27FC236}">
                  <a16:creationId xmlns:a16="http://schemas.microsoft.com/office/drawing/2014/main" id="{38D9D7F3-AA56-463D-BB77-A04FF2AAD0C7}"/>
                </a:ext>
              </a:extLst>
            </p:cNvPr>
            <p:cNvSpPr/>
            <p:nvPr/>
          </p:nvSpPr>
          <p:spPr>
            <a:xfrm>
              <a:off x="7548300" y="2621873"/>
              <a:ext cx="112323" cy="125688"/>
            </a:xfrm>
            <a:custGeom>
              <a:avLst/>
              <a:gdLst/>
              <a:ahLst/>
              <a:cxnLst/>
              <a:rect l="l" t="t" r="r" b="b"/>
              <a:pathLst>
                <a:path w="1227" h="1373" extrusionOk="0">
                  <a:moveTo>
                    <a:pt x="1" y="1"/>
                  </a:moveTo>
                  <a:cubicBezTo>
                    <a:pt x="12" y="26"/>
                    <a:pt x="22" y="52"/>
                    <a:pt x="31" y="75"/>
                  </a:cubicBezTo>
                  <a:cubicBezTo>
                    <a:pt x="60" y="148"/>
                    <a:pt x="81" y="223"/>
                    <a:pt x="101" y="298"/>
                  </a:cubicBezTo>
                  <a:cubicBezTo>
                    <a:pt x="117" y="360"/>
                    <a:pt x="107" y="421"/>
                    <a:pt x="106" y="484"/>
                  </a:cubicBezTo>
                  <a:cubicBezTo>
                    <a:pt x="105" y="557"/>
                    <a:pt x="121" y="629"/>
                    <a:pt x="126" y="702"/>
                  </a:cubicBezTo>
                  <a:cubicBezTo>
                    <a:pt x="129" y="777"/>
                    <a:pt x="138" y="852"/>
                    <a:pt x="162" y="924"/>
                  </a:cubicBezTo>
                  <a:cubicBezTo>
                    <a:pt x="204" y="1050"/>
                    <a:pt x="282" y="1134"/>
                    <a:pt x="376" y="1224"/>
                  </a:cubicBezTo>
                  <a:cubicBezTo>
                    <a:pt x="469" y="1314"/>
                    <a:pt x="594" y="1372"/>
                    <a:pt x="725" y="1372"/>
                  </a:cubicBezTo>
                  <a:cubicBezTo>
                    <a:pt x="726" y="1372"/>
                    <a:pt x="727" y="1372"/>
                    <a:pt x="728" y="1372"/>
                  </a:cubicBezTo>
                  <a:cubicBezTo>
                    <a:pt x="964" y="1371"/>
                    <a:pt x="1123" y="1187"/>
                    <a:pt x="1190" y="976"/>
                  </a:cubicBezTo>
                  <a:cubicBezTo>
                    <a:pt x="1208" y="921"/>
                    <a:pt x="1219" y="862"/>
                    <a:pt x="1226" y="804"/>
                  </a:cubicBezTo>
                  <a:lnTo>
                    <a:pt x="1226" y="804"/>
                  </a:lnTo>
                  <a:cubicBezTo>
                    <a:pt x="1219" y="834"/>
                    <a:pt x="1213" y="866"/>
                    <a:pt x="1204" y="896"/>
                  </a:cubicBezTo>
                  <a:cubicBezTo>
                    <a:pt x="1182" y="972"/>
                    <a:pt x="1152" y="1056"/>
                    <a:pt x="1091" y="1107"/>
                  </a:cubicBezTo>
                  <a:cubicBezTo>
                    <a:pt x="991" y="1187"/>
                    <a:pt x="859" y="1238"/>
                    <a:pt x="728" y="1238"/>
                  </a:cubicBezTo>
                  <a:cubicBezTo>
                    <a:pt x="689" y="1238"/>
                    <a:pt x="649" y="1234"/>
                    <a:pt x="611" y="1224"/>
                  </a:cubicBezTo>
                  <a:cubicBezTo>
                    <a:pt x="430" y="1175"/>
                    <a:pt x="236" y="988"/>
                    <a:pt x="200" y="803"/>
                  </a:cubicBezTo>
                  <a:cubicBezTo>
                    <a:pt x="188" y="742"/>
                    <a:pt x="191" y="680"/>
                    <a:pt x="190" y="618"/>
                  </a:cubicBezTo>
                  <a:cubicBezTo>
                    <a:pt x="190" y="547"/>
                    <a:pt x="186" y="475"/>
                    <a:pt x="177" y="403"/>
                  </a:cubicBezTo>
                  <a:cubicBezTo>
                    <a:pt x="166" y="329"/>
                    <a:pt x="152" y="254"/>
                    <a:pt x="129" y="184"/>
                  </a:cubicBezTo>
                  <a:cubicBezTo>
                    <a:pt x="117" y="145"/>
                    <a:pt x="60" y="28"/>
                    <a:pt x="1" y="1"/>
                  </a:cubicBezTo>
                  <a:close/>
                </a:path>
              </a:pathLst>
            </a:custGeom>
            <a:solidFill>
              <a:srgbClr val="42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04;p33">
              <a:extLst>
                <a:ext uri="{FF2B5EF4-FFF2-40B4-BE49-F238E27FC236}">
                  <a16:creationId xmlns:a16="http://schemas.microsoft.com/office/drawing/2014/main" id="{01B197AF-B068-4B6F-A418-A7DDC65BD2A5}"/>
                </a:ext>
              </a:extLst>
            </p:cNvPr>
            <p:cNvSpPr/>
            <p:nvPr/>
          </p:nvSpPr>
          <p:spPr>
            <a:xfrm>
              <a:off x="7191549" y="2779972"/>
              <a:ext cx="290739" cy="268128"/>
            </a:xfrm>
            <a:custGeom>
              <a:avLst/>
              <a:gdLst/>
              <a:ahLst/>
              <a:cxnLst/>
              <a:rect l="l" t="t" r="r" b="b"/>
              <a:pathLst>
                <a:path w="3176" h="2929" extrusionOk="0">
                  <a:moveTo>
                    <a:pt x="2862" y="0"/>
                  </a:moveTo>
                  <a:cubicBezTo>
                    <a:pt x="2849" y="0"/>
                    <a:pt x="2835" y="1"/>
                    <a:pt x="2821" y="4"/>
                  </a:cubicBezTo>
                  <a:cubicBezTo>
                    <a:pt x="2586" y="41"/>
                    <a:pt x="2399" y="260"/>
                    <a:pt x="2302" y="464"/>
                  </a:cubicBezTo>
                  <a:cubicBezTo>
                    <a:pt x="2169" y="743"/>
                    <a:pt x="2051" y="1036"/>
                    <a:pt x="1903" y="1305"/>
                  </a:cubicBezTo>
                  <a:cubicBezTo>
                    <a:pt x="1850" y="1402"/>
                    <a:pt x="1803" y="1503"/>
                    <a:pt x="1761" y="1605"/>
                  </a:cubicBezTo>
                  <a:cubicBezTo>
                    <a:pt x="1729" y="1679"/>
                    <a:pt x="1669" y="1770"/>
                    <a:pt x="1662" y="1850"/>
                  </a:cubicBezTo>
                  <a:cubicBezTo>
                    <a:pt x="1374" y="1661"/>
                    <a:pt x="1102" y="1410"/>
                    <a:pt x="861" y="1167"/>
                  </a:cubicBezTo>
                  <a:cubicBezTo>
                    <a:pt x="762" y="1068"/>
                    <a:pt x="689" y="944"/>
                    <a:pt x="539" y="934"/>
                  </a:cubicBezTo>
                  <a:cubicBezTo>
                    <a:pt x="531" y="933"/>
                    <a:pt x="523" y="933"/>
                    <a:pt x="515" y="933"/>
                  </a:cubicBezTo>
                  <a:cubicBezTo>
                    <a:pt x="290" y="933"/>
                    <a:pt x="77" y="1145"/>
                    <a:pt x="16" y="1349"/>
                  </a:cubicBezTo>
                  <a:cubicBezTo>
                    <a:pt x="7" y="1380"/>
                    <a:pt x="1" y="1413"/>
                    <a:pt x="11" y="1444"/>
                  </a:cubicBezTo>
                  <a:cubicBezTo>
                    <a:pt x="19" y="1464"/>
                    <a:pt x="1282" y="2664"/>
                    <a:pt x="1505" y="2813"/>
                  </a:cubicBezTo>
                  <a:cubicBezTo>
                    <a:pt x="1592" y="2871"/>
                    <a:pt x="1646" y="2929"/>
                    <a:pt x="1747" y="2929"/>
                  </a:cubicBezTo>
                  <a:cubicBezTo>
                    <a:pt x="1758" y="2929"/>
                    <a:pt x="1768" y="2928"/>
                    <a:pt x="1780" y="2927"/>
                  </a:cubicBezTo>
                  <a:cubicBezTo>
                    <a:pt x="1900" y="2913"/>
                    <a:pt x="2013" y="2843"/>
                    <a:pt x="2097" y="2758"/>
                  </a:cubicBezTo>
                  <a:cubicBezTo>
                    <a:pt x="2284" y="2566"/>
                    <a:pt x="2416" y="2333"/>
                    <a:pt x="2560" y="2110"/>
                  </a:cubicBezTo>
                  <a:cubicBezTo>
                    <a:pt x="2708" y="1884"/>
                    <a:pt x="2878" y="1668"/>
                    <a:pt x="3006" y="1430"/>
                  </a:cubicBezTo>
                  <a:cubicBezTo>
                    <a:pt x="3130" y="1198"/>
                    <a:pt x="3175" y="965"/>
                    <a:pt x="3156" y="705"/>
                  </a:cubicBezTo>
                  <a:cubicBezTo>
                    <a:pt x="3141" y="524"/>
                    <a:pt x="3142" y="327"/>
                    <a:pt x="3069" y="157"/>
                  </a:cubicBezTo>
                  <a:cubicBezTo>
                    <a:pt x="3021" y="44"/>
                    <a:pt x="2946" y="0"/>
                    <a:pt x="28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05;p33">
              <a:extLst>
                <a:ext uri="{FF2B5EF4-FFF2-40B4-BE49-F238E27FC236}">
                  <a16:creationId xmlns:a16="http://schemas.microsoft.com/office/drawing/2014/main" id="{5B255D2E-5E73-40AF-AD9D-9B61FEFAA1B6}"/>
                </a:ext>
              </a:extLst>
            </p:cNvPr>
            <p:cNvSpPr/>
            <p:nvPr/>
          </p:nvSpPr>
          <p:spPr>
            <a:xfrm>
              <a:off x="7242448" y="2780063"/>
              <a:ext cx="228215" cy="192422"/>
            </a:xfrm>
            <a:custGeom>
              <a:avLst/>
              <a:gdLst/>
              <a:ahLst/>
              <a:cxnLst/>
              <a:rect l="l" t="t" r="r" b="b"/>
              <a:pathLst>
                <a:path w="2493" h="2102" extrusionOk="0">
                  <a:moveTo>
                    <a:pt x="2493" y="106"/>
                  </a:moveTo>
                  <a:cubicBezTo>
                    <a:pt x="2493" y="106"/>
                    <a:pt x="2493" y="106"/>
                    <a:pt x="2493" y="106"/>
                  </a:cubicBezTo>
                  <a:cubicBezTo>
                    <a:pt x="2493" y="106"/>
                    <a:pt x="2493" y="106"/>
                    <a:pt x="2493" y="106"/>
                  </a:cubicBezTo>
                  <a:close/>
                  <a:moveTo>
                    <a:pt x="2292" y="1"/>
                  </a:moveTo>
                  <a:cubicBezTo>
                    <a:pt x="2282" y="1"/>
                    <a:pt x="2273" y="1"/>
                    <a:pt x="2265" y="3"/>
                  </a:cubicBezTo>
                  <a:cubicBezTo>
                    <a:pt x="2030" y="40"/>
                    <a:pt x="1843" y="259"/>
                    <a:pt x="1746" y="463"/>
                  </a:cubicBezTo>
                  <a:cubicBezTo>
                    <a:pt x="1613" y="742"/>
                    <a:pt x="1495" y="1035"/>
                    <a:pt x="1347" y="1304"/>
                  </a:cubicBezTo>
                  <a:cubicBezTo>
                    <a:pt x="1294" y="1401"/>
                    <a:pt x="1247" y="1502"/>
                    <a:pt x="1205" y="1604"/>
                  </a:cubicBezTo>
                  <a:cubicBezTo>
                    <a:pt x="1173" y="1678"/>
                    <a:pt x="1113" y="1769"/>
                    <a:pt x="1106" y="1849"/>
                  </a:cubicBezTo>
                  <a:cubicBezTo>
                    <a:pt x="818" y="1660"/>
                    <a:pt x="546" y="1409"/>
                    <a:pt x="305" y="1166"/>
                  </a:cubicBezTo>
                  <a:cubicBezTo>
                    <a:pt x="210" y="1071"/>
                    <a:pt x="138" y="955"/>
                    <a:pt x="1" y="936"/>
                  </a:cubicBezTo>
                  <a:lnTo>
                    <a:pt x="1" y="936"/>
                  </a:lnTo>
                  <a:cubicBezTo>
                    <a:pt x="3" y="941"/>
                    <a:pt x="4" y="946"/>
                    <a:pt x="8" y="951"/>
                  </a:cubicBezTo>
                  <a:cubicBezTo>
                    <a:pt x="130" y="1168"/>
                    <a:pt x="369" y="1348"/>
                    <a:pt x="550" y="1518"/>
                  </a:cubicBezTo>
                  <a:cubicBezTo>
                    <a:pt x="771" y="1723"/>
                    <a:pt x="1000" y="1918"/>
                    <a:pt x="1238" y="2101"/>
                  </a:cubicBezTo>
                  <a:lnTo>
                    <a:pt x="1238" y="2101"/>
                  </a:lnTo>
                  <a:cubicBezTo>
                    <a:pt x="1181" y="2057"/>
                    <a:pt x="1227" y="1958"/>
                    <a:pt x="1251" y="1909"/>
                  </a:cubicBezTo>
                  <a:cubicBezTo>
                    <a:pt x="1285" y="1836"/>
                    <a:pt x="1312" y="1761"/>
                    <a:pt x="1345" y="1687"/>
                  </a:cubicBezTo>
                  <a:cubicBezTo>
                    <a:pt x="1429" y="1504"/>
                    <a:pt x="1512" y="1320"/>
                    <a:pt x="1595" y="1135"/>
                  </a:cubicBezTo>
                  <a:cubicBezTo>
                    <a:pt x="1681" y="946"/>
                    <a:pt x="1783" y="770"/>
                    <a:pt x="1892" y="594"/>
                  </a:cubicBezTo>
                  <a:cubicBezTo>
                    <a:pt x="1986" y="441"/>
                    <a:pt x="2137" y="329"/>
                    <a:pt x="2281" y="224"/>
                  </a:cubicBezTo>
                  <a:cubicBezTo>
                    <a:pt x="2298" y="213"/>
                    <a:pt x="2489" y="106"/>
                    <a:pt x="2493" y="106"/>
                  </a:cubicBezTo>
                  <a:cubicBezTo>
                    <a:pt x="2493" y="106"/>
                    <a:pt x="2493" y="106"/>
                    <a:pt x="2493" y="106"/>
                  </a:cubicBezTo>
                  <a:lnTo>
                    <a:pt x="2493" y="106"/>
                  </a:lnTo>
                  <a:cubicBezTo>
                    <a:pt x="2481" y="34"/>
                    <a:pt x="2364" y="1"/>
                    <a:pt x="2292" y="1"/>
                  </a:cubicBezTo>
                  <a:close/>
                  <a:moveTo>
                    <a:pt x="1238" y="2101"/>
                  </a:moveTo>
                  <a:lnTo>
                    <a:pt x="1238" y="2101"/>
                  </a:lnTo>
                  <a:cubicBezTo>
                    <a:pt x="1238" y="2101"/>
                    <a:pt x="1238" y="2101"/>
                    <a:pt x="1238" y="2101"/>
                  </a:cubicBezTo>
                  <a:cubicBezTo>
                    <a:pt x="1238" y="2101"/>
                    <a:pt x="1238" y="2101"/>
                    <a:pt x="1238" y="21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06;p33">
              <a:extLst>
                <a:ext uri="{FF2B5EF4-FFF2-40B4-BE49-F238E27FC236}">
                  <a16:creationId xmlns:a16="http://schemas.microsoft.com/office/drawing/2014/main" id="{0012427E-5A28-4F4F-94FE-9443D619C55E}"/>
                </a:ext>
              </a:extLst>
            </p:cNvPr>
            <p:cNvSpPr/>
            <p:nvPr/>
          </p:nvSpPr>
          <p:spPr>
            <a:xfrm>
              <a:off x="7207935" y="2888453"/>
              <a:ext cx="183" cy="92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lnTo>
                    <a:pt x="1" y="1"/>
                  </a:ln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DEB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07;p33">
              <a:extLst>
                <a:ext uri="{FF2B5EF4-FFF2-40B4-BE49-F238E27FC236}">
                  <a16:creationId xmlns:a16="http://schemas.microsoft.com/office/drawing/2014/main" id="{54E3C832-ED77-40C7-8861-2EC52570C709}"/>
                </a:ext>
              </a:extLst>
            </p:cNvPr>
            <p:cNvSpPr/>
            <p:nvPr/>
          </p:nvSpPr>
          <p:spPr>
            <a:xfrm>
              <a:off x="7126094" y="2824554"/>
              <a:ext cx="117998" cy="82754"/>
            </a:xfrm>
            <a:custGeom>
              <a:avLst/>
              <a:gdLst/>
              <a:ahLst/>
              <a:cxnLst/>
              <a:rect l="l" t="t" r="r" b="b"/>
              <a:pathLst>
                <a:path w="1289" h="904" extrusionOk="0">
                  <a:moveTo>
                    <a:pt x="187" y="1"/>
                  </a:moveTo>
                  <a:cubicBezTo>
                    <a:pt x="136" y="1"/>
                    <a:pt x="90" y="14"/>
                    <a:pt x="68" y="64"/>
                  </a:cubicBezTo>
                  <a:cubicBezTo>
                    <a:pt x="43" y="121"/>
                    <a:pt x="65" y="184"/>
                    <a:pt x="120" y="209"/>
                  </a:cubicBezTo>
                  <a:cubicBezTo>
                    <a:pt x="88" y="234"/>
                    <a:pt x="52" y="260"/>
                    <a:pt x="40" y="299"/>
                  </a:cubicBezTo>
                  <a:cubicBezTo>
                    <a:pt x="28" y="339"/>
                    <a:pt x="49" y="376"/>
                    <a:pt x="47" y="411"/>
                  </a:cubicBezTo>
                  <a:cubicBezTo>
                    <a:pt x="43" y="470"/>
                    <a:pt x="1" y="511"/>
                    <a:pt x="33" y="581"/>
                  </a:cubicBezTo>
                  <a:cubicBezTo>
                    <a:pt x="51" y="622"/>
                    <a:pt x="92" y="631"/>
                    <a:pt x="78" y="682"/>
                  </a:cubicBezTo>
                  <a:cubicBezTo>
                    <a:pt x="65" y="733"/>
                    <a:pt x="119" y="778"/>
                    <a:pt x="161" y="798"/>
                  </a:cubicBezTo>
                  <a:cubicBezTo>
                    <a:pt x="184" y="810"/>
                    <a:pt x="212" y="813"/>
                    <a:pt x="239" y="815"/>
                  </a:cubicBezTo>
                  <a:cubicBezTo>
                    <a:pt x="279" y="817"/>
                    <a:pt x="318" y="818"/>
                    <a:pt x="358" y="818"/>
                  </a:cubicBezTo>
                  <a:cubicBezTo>
                    <a:pt x="437" y="818"/>
                    <a:pt x="517" y="814"/>
                    <a:pt x="596" y="811"/>
                  </a:cubicBezTo>
                  <a:cubicBezTo>
                    <a:pt x="601" y="811"/>
                    <a:pt x="606" y="811"/>
                    <a:pt x="611" y="811"/>
                  </a:cubicBezTo>
                  <a:cubicBezTo>
                    <a:pt x="666" y="811"/>
                    <a:pt x="720" y="818"/>
                    <a:pt x="773" y="835"/>
                  </a:cubicBezTo>
                  <a:cubicBezTo>
                    <a:pt x="813" y="849"/>
                    <a:pt x="847" y="877"/>
                    <a:pt x="885" y="894"/>
                  </a:cubicBezTo>
                  <a:cubicBezTo>
                    <a:pt x="890" y="896"/>
                    <a:pt x="897" y="899"/>
                    <a:pt x="904" y="900"/>
                  </a:cubicBezTo>
                  <a:cubicBezTo>
                    <a:pt x="910" y="903"/>
                    <a:pt x="917" y="904"/>
                    <a:pt x="924" y="904"/>
                  </a:cubicBezTo>
                  <a:cubicBezTo>
                    <a:pt x="931" y="904"/>
                    <a:pt x="938" y="903"/>
                    <a:pt x="944" y="902"/>
                  </a:cubicBezTo>
                  <a:cubicBezTo>
                    <a:pt x="1032" y="888"/>
                    <a:pt x="1109" y="842"/>
                    <a:pt x="1165" y="774"/>
                  </a:cubicBezTo>
                  <a:cubicBezTo>
                    <a:pt x="1210" y="720"/>
                    <a:pt x="1289" y="610"/>
                    <a:pt x="1235" y="542"/>
                  </a:cubicBezTo>
                  <a:cubicBezTo>
                    <a:pt x="1199" y="500"/>
                    <a:pt x="1155" y="450"/>
                    <a:pt x="1108" y="421"/>
                  </a:cubicBezTo>
                  <a:cubicBezTo>
                    <a:pt x="938" y="316"/>
                    <a:pt x="843" y="112"/>
                    <a:pt x="648" y="59"/>
                  </a:cubicBezTo>
                  <a:cubicBezTo>
                    <a:pt x="601" y="46"/>
                    <a:pt x="554" y="29"/>
                    <a:pt x="506" y="16"/>
                  </a:cubicBezTo>
                  <a:cubicBezTo>
                    <a:pt x="489" y="12"/>
                    <a:pt x="471" y="11"/>
                    <a:pt x="454" y="11"/>
                  </a:cubicBezTo>
                  <a:cubicBezTo>
                    <a:pt x="419" y="11"/>
                    <a:pt x="383" y="16"/>
                    <a:pt x="348" y="16"/>
                  </a:cubicBezTo>
                  <a:cubicBezTo>
                    <a:pt x="340" y="16"/>
                    <a:pt x="332" y="16"/>
                    <a:pt x="324" y="15"/>
                  </a:cubicBezTo>
                  <a:cubicBezTo>
                    <a:pt x="285" y="12"/>
                    <a:pt x="234" y="1"/>
                    <a:pt x="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08;p33">
              <a:extLst>
                <a:ext uri="{FF2B5EF4-FFF2-40B4-BE49-F238E27FC236}">
                  <a16:creationId xmlns:a16="http://schemas.microsoft.com/office/drawing/2014/main" id="{4C78DB35-3384-49D2-B6A1-8CD63DDCD08F}"/>
                </a:ext>
              </a:extLst>
            </p:cNvPr>
            <p:cNvSpPr/>
            <p:nvPr/>
          </p:nvSpPr>
          <p:spPr>
            <a:xfrm>
              <a:off x="7137995" y="2795626"/>
              <a:ext cx="68199" cy="55658"/>
            </a:xfrm>
            <a:custGeom>
              <a:avLst/>
              <a:gdLst/>
              <a:ahLst/>
              <a:cxnLst/>
              <a:rect l="l" t="t" r="r" b="b"/>
              <a:pathLst>
                <a:path w="745" h="608" extrusionOk="0">
                  <a:moveTo>
                    <a:pt x="75" y="1"/>
                  </a:moveTo>
                  <a:cubicBezTo>
                    <a:pt x="71" y="1"/>
                    <a:pt x="67" y="1"/>
                    <a:pt x="63" y="1"/>
                  </a:cubicBezTo>
                  <a:cubicBezTo>
                    <a:pt x="40" y="4"/>
                    <a:pt x="0" y="15"/>
                    <a:pt x="20" y="44"/>
                  </a:cubicBezTo>
                  <a:cubicBezTo>
                    <a:pt x="56" y="95"/>
                    <a:pt x="92" y="147"/>
                    <a:pt x="140" y="188"/>
                  </a:cubicBezTo>
                  <a:cubicBezTo>
                    <a:pt x="188" y="229"/>
                    <a:pt x="229" y="277"/>
                    <a:pt x="282" y="313"/>
                  </a:cubicBezTo>
                  <a:cubicBezTo>
                    <a:pt x="291" y="320"/>
                    <a:pt x="300" y="326"/>
                    <a:pt x="310" y="330"/>
                  </a:cubicBezTo>
                  <a:cubicBezTo>
                    <a:pt x="324" y="336"/>
                    <a:pt x="339" y="338"/>
                    <a:pt x="354" y="340"/>
                  </a:cubicBezTo>
                  <a:cubicBezTo>
                    <a:pt x="420" y="351"/>
                    <a:pt x="456" y="384"/>
                    <a:pt x="499" y="432"/>
                  </a:cubicBezTo>
                  <a:cubicBezTo>
                    <a:pt x="514" y="447"/>
                    <a:pt x="527" y="466"/>
                    <a:pt x="544" y="480"/>
                  </a:cubicBezTo>
                  <a:cubicBezTo>
                    <a:pt x="579" y="507"/>
                    <a:pt x="676" y="608"/>
                    <a:pt x="725" y="608"/>
                  </a:cubicBezTo>
                  <a:cubicBezTo>
                    <a:pt x="730" y="608"/>
                    <a:pt x="736" y="606"/>
                    <a:pt x="740" y="603"/>
                  </a:cubicBezTo>
                  <a:cubicBezTo>
                    <a:pt x="744" y="599"/>
                    <a:pt x="711" y="492"/>
                    <a:pt x="707" y="480"/>
                  </a:cubicBezTo>
                  <a:cubicBezTo>
                    <a:pt x="704" y="468"/>
                    <a:pt x="693" y="443"/>
                    <a:pt x="686" y="433"/>
                  </a:cubicBezTo>
                  <a:cubicBezTo>
                    <a:pt x="621" y="336"/>
                    <a:pt x="520" y="240"/>
                    <a:pt x="410" y="198"/>
                  </a:cubicBezTo>
                  <a:cubicBezTo>
                    <a:pt x="311" y="162"/>
                    <a:pt x="225" y="103"/>
                    <a:pt x="150" y="31"/>
                  </a:cubicBezTo>
                  <a:cubicBezTo>
                    <a:pt x="129" y="11"/>
                    <a:pt x="103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09;p33">
              <a:extLst>
                <a:ext uri="{FF2B5EF4-FFF2-40B4-BE49-F238E27FC236}">
                  <a16:creationId xmlns:a16="http://schemas.microsoft.com/office/drawing/2014/main" id="{20ACEE0B-5E55-4658-AC07-FE6238FB4849}"/>
                </a:ext>
              </a:extLst>
            </p:cNvPr>
            <p:cNvSpPr/>
            <p:nvPr/>
          </p:nvSpPr>
          <p:spPr>
            <a:xfrm>
              <a:off x="6801763" y="2842675"/>
              <a:ext cx="57600" cy="4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10;p33">
              <a:extLst>
                <a:ext uri="{FF2B5EF4-FFF2-40B4-BE49-F238E27FC236}">
                  <a16:creationId xmlns:a16="http://schemas.microsoft.com/office/drawing/2014/main" id="{6FCFE8D6-E247-4C17-9EEE-B456AF897DA4}"/>
                </a:ext>
              </a:extLst>
            </p:cNvPr>
            <p:cNvSpPr/>
            <p:nvPr/>
          </p:nvSpPr>
          <p:spPr>
            <a:xfrm>
              <a:off x="6802665" y="2855680"/>
              <a:ext cx="125230" cy="47419"/>
            </a:xfrm>
            <a:custGeom>
              <a:avLst/>
              <a:gdLst/>
              <a:ahLst/>
              <a:cxnLst/>
              <a:rect l="l" t="t" r="r" b="b"/>
              <a:pathLst>
                <a:path w="1368" h="518" extrusionOk="0">
                  <a:moveTo>
                    <a:pt x="1197" y="1"/>
                  </a:moveTo>
                  <a:cubicBezTo>
                    <a:pt x="1157" y="11"/>
                    <a:pt x="1115" y="20"/>
                    <a:pt x="1073" y="27"/>
                  </a:cubicBezTo>
                  <a:cubicBezTo>
                    <a:pt x="969" y="45"/>
                    <a:pt x="870" y="54"/>
                    <a:pt x="779" y="54"/>
                  </a:cubicBezTo>
                  <a:cubicBezTo>
                    <a:pt x="693" y="54"/>
                    <a:pt x="615" y="46"/>
                    <a:pt x="547" y="31"/>
                  </a:cubicBezTo>
                  <a:lnTo>
                    <a:pt x="0" y="380"/>
                  </a:lnTo>
                  <a:cubicBezTo>
                    <a:pt x="168" y="468"/>
                    <a:pt x="398" y="518"/>
                    <a:pt x="662" y="518"/>
                  </a:cubicBezTo>
                  <a:cubicBezTo>
                    <a:pt x="793" y="518"/>
                    <a:pt x="931" y="506"/>
                    <a:pt x="1075" y="480"/>
                  </a:cubicBezTo>
                  <a:cubicBezTo>
                    <a:pt x="1176" y="464"/>
                    <a:pt x="1273" y="440"/>
                    <a:pt x="1367" y="413"/>
                  </a:cubicBezTo>
                  <a:lnTo>
                    <a:pt x="11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6" name="Graphic 245" descr="Table">
            <a:extLst>
              <a:ext uri="{FF2B5EF4-FFF2-40B4-BE49-F238E27FC236}">
                <a16:creationId xmlns:a16="http://schemas.microsoft.com/office/drawing/2014/main" id="{5884A1D8-EC40-4865-B6E8-4D4A5EB26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2330" y="2247227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E6101-9659-4B41-B3A3-78F60B5677C3}"/>
              </a:ext>
            </a:extLst>
          </p:cNvPr>
          <p:cNvSpPr txBox="1"/>
          <p:nvPr/>
        </p:nvSpPr>
        <p:spPr>
          <a:xfrm>
            <a:off x="1827749" y="220838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Demonstration </a:t>
            </a:r>
          </a:p>
        </p:txBody>
      </p:sp>
      <p:pic>
        <p:nvPicPr>
          <p:cNvPr id="5" name="Graphic 4" descr="Detective">
            <a:extLst>
              <a:ext uri="{FF2B5EF4-FFF2-40B4-BE49-F238E27FC236}">
                <a16:creationId xmlns:a16="http://schemas.microsoft.com/office/drawing/2014/main" id="{BE865005-0AEB-4899-9ADC-D050FDA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6515100"/>
            <a:ext cx="1524000" cy="1524000"/>
          </a:xfrm>
          <a:prstGeom prst="rect">
            <a:avLst/>
          </a:prstGeom>
        </p:spPr>
      </p:pic>
      <p:pic>
        <p:nvPicPr>
          <p:cNvPr id="7" name="Graphic 6" descr="Television">
            <a:extLst>
              <a:ext uri="{FF2B5EF4-FFF2-40B4-BE49-F238E27FC236}">
                <a16:creationId xmlns:a16="http://schemas.microsoft.com/office/drawing/2014/main" id="{E0D68716-FB3A-40C3-B611-5A8CFB2E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400" y="5486400"/>
            <a:ext cx="3581400" cy="3581400"/>
          </a:xfrm>
          <a:prstGeom prst="rect">
            <a:avLst/>
          </a:prstGeom>
        </p:spPr>
      </p:pic>
      <p:pic>
        <p:nvPicPr>
          <p:cNvPr id="9" name="Graphic 8" descr="Arrow Rotate right">
            <a:extLst>
              <a:ext uri="{FF2B5EF4-FFF2-40B4-BE49-F238E27FC236}">
                <a16:creationId xmlns:a16="http://schemas.microsoft.com/office/drawing/2014/main" id="{933210D6-B47E-4CB4-86D9-1011AEDDD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696800">
            <a:off x="6120557" y="77588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39A74-61E4-4045-855C-24BDE36361CF}"/>
              </a:ext>
            </a:extLst>
          </p:cNvPr>
          <p:cNvSpPr txBox="1"/>
          <p:nvPr/>
        </p:nvSpPr>
        <p:spPr>
          <a:xfrm>
            <a:off x="8672945" y="46897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3615B-5B66-4D0B-8A94-5A26A768FDE4}"/>
              </a:ext>
            </a:extLst>
          </p:cNvPr>
          <p:cNvSpPr txBox="1"/>
          <p:nvPr/>
        </p:nvSpPr>
        <p:spPr>
          <a:xfrm>
            <a:off x="2774372" y="6205784"/>
            <a:ext cx="2932648" cy="1680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18D8C-4ECC-4B19-9004-6A31920316A1}"/>
              </a:ext>
            </a:extLst>
          </p:cNvPr>
          <p:cNvSpPr txBox="1"/>
          <p:nvPr/>
        </p:nvSpPr>
        <p:spPr>
          <a:xfrm>
            <a:off x="2774372" y="6205784"/>
            <a:ext cx="2932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Abdul123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3</a:t>
            </a:r>
          </a:p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4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DFA5CD-8CD0-4757-B3F9-6F540EE54D23}"/>
              </a:ext>
            </a:extLst>
          </p:cNvPr>
          <p:cNvCxnSpPr/>
          <p:nvPr/>
        </p:nvCxnSpPr>
        <p:spPr>
          <a:xfrm flipV="1">
            <a:off x="4286307" y="283039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15BC8AB-800E-49B1-89A9-6FF9E6925687}"/>
              </a:ext>
            </a:extLst>
          </p:cNvPr>
          <p:cNvCxnSpPr/>
          <p:nvPr/>
        </p:nvCxnSpPr>
        <p:spPr>
          <a:xfrm flipV="1">
            <a:off x="4095694" y="2647424"/>
            <a:ext cx="6248400" cy="1676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71332-1E9B-4C8D-9AA4-9CE1AD51E77D}"/>
              </a:ext>
            </a:extLst>
          </p:cNvPr>
          <p:cNvCxnSpPr/>
          <p:nvPr/>
        </p:nvCxnSpPr>
        <p:spPr>
          <a:xfrm>
            <a:off x="4038600" y="4323824"/>
            <a:ext cx="0" cy="1672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DCBB3-B7C0-4533-94A0-87880089110E}"/>
              </a:ext>
            </a:extLst>
          </p:cNvPr>
          <p:cNvCxnSpPr>
            <a:cxnSpLocks/>
          </p:cNvCxnSpPr>
          <p:nvPr/>
        </p:nvCxnSpPr>
        <p:spPr>
          <a:xfrm>
            <a:off x="4286307" y="4506794"/>
            <a:ext cx="0" cy="1489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Tablet">
            <a:extLst>
              <a:ext uri="{FF2B5EF4-FFF2-40B4-BE49-F238E27FC236}">
                <a16:creationId xmlns:a16="http://schemas.microsoft.com/office/drawing/2014/main" id="{5FF189A1-BA46-40E3-B94E-006EA7CE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203" y="-1046016"/>
            <a:ext cx="11222178" cy="112221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D5BD06-7338-43BF-B6B3-1FCF65C96659}"/>
              </a:ext>
            </a:extLst>
          </p:cNvPr>
          <p:cNvGrpSpPr/>
          <p:nvPr/>
        </p:nvGrpSpPr>
        <p:grpSpPr>
          <a:xfrm>
            <a:off x="8343318" y="1538985"/>
            <a:ext cx="8370872" cy="5791200"/>
            <a:chOff x="8343318" y="1538985"/>
            <a:chExt cx="8370872" cy="57912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F9315-4B74-4079-9E18-F4BC3B1276CF}"/>
                </a:ext>
              </a:extLst>
            </p:cNvPr>
            <p:cNvSpPr txBox="1"/>
            <p:nvPr/>
          </p:nvSpPr>
          <p:spPr>
            <a:xfrm>
              <a:off x="8343318" y="1538985"/>
              <a:ext cx="8370872" cy="57912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365021-4195-467C-8CE7-BC2278914CC1}"/>
                </a:ext>
              </a:extLst>
            </p:cNvPr>
            <p:cNvSpPr txBox="1"/>
            <p:nvPr/>
          </p:nvSpPr>
          <p:spPr>
            <a:xfrm>
              <a:off x="8400410" y="1538985"/>
              <a:ext cx="8313780" cy="535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Menu: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Check Another Password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View Password History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See Security Tips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Exit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choice: 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🛡 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Security Tips: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Use a mix of uppercase, lowercase, digits, and special characters.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Avoid common words and phrases.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Do not reuse passwords across multiple sites.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Change your passwords regularly.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Menu: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Check Another Password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View Password History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See Security Tips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Exit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your choice: </a:t>
              </a:r>
              <a:r>
                <a: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Thank You!</a:t>
              </a:r>
            </a:p>
            <a:p>
              <a:endPara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958B63B0-7F82-41D1-93C8-7BF0809C2D0E}"/>
              </a:ext>
            </a:extLst>
          </p:cNvPr>
          <p:cNvSpPr/>
          <p:nvPr/>
        </p:nvSpPr>
        <p:spPr>
          <a:xfrm>
            <a:off x="2862617" y="1478649"/>
            <a:ext cx="2409061" cy="2234077"/>
          </a:xfrm>
          <a:custGeom>
            <a:avLst/>
            <a:gdLst/>
            <a:ahLst/>
            <a:cxnLst/>
            <a:rect l="l" t="t" r="r" b="b"/>
            <a:pathLst>
              <a:path w="580294" h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glow rad="127000">
              <a:schemeClr val="tx1">
                <a:lumMod val="65000"/>
                <a:alpha val="69000"/>
              </a:schemeClr>
            </a:glow>
            <a:reflection stA="0" endPos="650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2800030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8B95B63-9048-4B35-8F91-088CE178A284}"/>
              </a:ext>
            </a:extLst>
          </p:cNvPr>
          <p:cNvGrpSpPr/>
          <p:nvPr/>
        </p:nvGrpSpPr>
        <p:grpSpPr>
          <a:xfrm>
            <a:off x="6511824" y="1580069"/>
            <a:ext cx="3988408" cy="3547924"/>
            <a:chOff x="6511824" y="1580069"/>
            <a:chExt cx="3988408" cy="3547924"/>
          </a:xfrm>
          <a:effectLst>
            <a:outerShdw blurRad="1270000" dist="50800" dir="5400000" sx="133000" sy="133000" algn="ctr" rotWithShape="0">
              <a:srgbClr val="000000">
                <a:alpha val="43137"/>
              </a:srgbClr>
            </a:outerShdw>
          </a:effectLst>
        </p:grpSpPr>
        <p:sp>
          <p:nvSpPr>
            <p:cNvPr id="79" name="Freeform 3">
              <a:extLst>
                <a:ext uri="{FF2B5EF4-FFF2-40B4-BE49-F238E27FC236}">
                  <a16:creationId xmlns:a16="http://schemas.microsoft.com/office/drawing/2014/main" id="{D5071050-2B47-4A93-9BD9-D2913CE12912}"/>
                </a:ext>
              </a:extLst>
            </p:cNvPr>
            <p:cNvSpPr/>
            <p:nvPr/>
          </p:nvSpPr>
          <p:spPr>
            <a:xfrm rot="16200000">
              <a:off x="6376095" y="1715798"/>
              <a:ext cx="3547924" cy="3276466"/>
            </a:xfrm>
            <a:custGeom>
              <a:avLst/>
              <a:gdLst/>
              <a:ahLst/>
              <a:cxnLst/>
              <a:rect l="l" t="t" r="r" b="b"/>
              <a:pathLst>
                <a:path w="4632618" h="4114800">
                  <a:moveTo>
                    <a:pt x="0" y="0"/>
                  </a:moveTo>
                  <a:lnTo>
                    <a:pt x="4632618" y="0"/>
                  </a:lnTo>
                  <a:lnTo>
                    <a:pt x="463261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biLevel thresh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6" name="Group 24">
              <a:extLst>
                <a:ext uri="{FF2B5EF4-FFF2-40B4-BE49-F238E27FC236}">
                  <a16:creationId xmlns:a16="http://schemas.microsoft.com/office/drawing/2014/main" id="{E2B08FA6-4C56-4F3A-AD70-69A848A7499B}"/>
                </a:ext>
              </a:extLst>
            </p:cNvPr>
            <p:cNvGrpSpPr/>
            <p:nvPr/>
          </p:nvGrpSpPr>
          <p:grpSpPr>
            <a:xfrm>
              <a:off x="8869140" y="3172956"/>
              <a:ext cx="1631092" cy="1589544"/>
              <a:chOff x="0" y="0"/>
              <a:chExt cx="812800" cy="698500"/>
            </a:xfrm>
          </p:grpSpPr>
          <p:sp>
            <p:nvSpPr>
              <p:cNvPr id="77" name="Freeform 25">
                <a:extLst>
                  <a:ext uri="{FF2B5EF4-FFF2-40B4-BE49-F238E27FC236}">
                    <a16:creationId xmlns:a16="http://schemas.microsoft.com/office/drawing/2014/main" id="{507CBD5F-F490-4E74-81AB-494F8DEE85E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prstGeom prst="star6">
                <a:avLst/>
              </a:prstGeom>
              <a:blipFill>
                <a:blip r:embed="rId4">
                  <a:biLevel thresh="75000"/>
                </a:blip>
                <a:stretch>
                  <a:fillRect l="-18750" r="-18750"/>
                </a:stretch>
              </a:blipFill>
            </p:spPr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64BAEA1-A7CC-45A2-BD39-1092FBDE0135}"/>
              </a:ext>
            </a:extLst>
          </p:cNvPr>
          <p:cNvSpPr txBox="1"/>
          <p:nvPr/>
        </p:nvSpPr>
        <p:spPr>
          <a:xfrm>
            <a:off x="-1219200" y="1181100"/>
            <a:ext cx="12877800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Real World Impact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8E14B0-9D4E-4E74-944F-EDD4A9EDC842}"/>
              </a:ext>
            </a:extLst>
          </p:cNvPr>
          <p:cNvGrpSpPr/>
          <p:nvPr/>
        </p:nvGrpSpPr>
        <p:grpSpPr>
          <a:xfrm>
            <a:off x="12725400" y="928053"/>
            <a:ext cx="4279344" cy="3066375"/>
            <a:chOff x="0" y="0"/>
            <a:chExt cx="812800" cy="698500"/>
          </a:xfrm>
          <a:effectLst>
            <a:outerShdw blurRad="1270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7F5F68B2-7D3A-46A5-97DF-369754B787A9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prstGeom prst="flowChartDocument">
              <a:avLst/>
            </a:prstGeom>
            <a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 l="-289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">
            <a:extLst>
              <a:ext uri="{FF2B5EF4-FFF2-40B4-BE49-F238E27FC236}">
                <a16:creationId xmlns:a16="http://schemas.microsoft.com/office/drawing/2014/main" id="{C043027E-BC74-4905-A50D-E15BC102D1B6}"/>
              </a:ext>
            </a:extLst>
          </p:cNvPr>
          <p:cNvSpPr/>
          <p:nvPr/>
        </p:nvSpPr>
        <p:spPr>
          <a:xfrm flipH="1">
            <a:off x="245780" y="637823"/>
            <a:ext cx="5894484" cy="107106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 dpi="0" rotWithShape="1">
            <a:blip r:embed="rId6">
              <a:alphaModFix amt="22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6045"/>
                      </a14:imgEffect>
                      <a14:imgEffect>
                        <a14:saturation sat="13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dist="50800" dir="5400000" algn="ctr" rotWithShape="0">
              <a:schemeClr val="bg1"/>
            </a:outerShdw>
            <a:reflection stA="0" endPos="65000" dist="50800" dir="5400000" sy="-100000" algn="bl" rotWithShape="0"/>
            <a:softEdge rad="63500"/>
          </a:effectLst>
        </p:spPr>
        <p:txBody>
          <a:bodyPr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8DF374-5FCC-4849-8AE6-629C908D4F93}"/>
              </a:ext>
            </a:extLst>
          </p:cNvPr>
          <p:cNvGrpSpPr/>
          <p:nvPr/>
        </p:nvGrpSpPr>
        <p:grpSpPr>
          <a:xfrm>
            <a:off x="2159000" y="5998483"/>
            <a:ext cx="13257609" cy="1372791"/>
            <a:chOff x="1905000" y="5750679"/>
            <a:chExt cx="13257609" cy="1372791"/>
          </a:xfrm>
        </p:grpSpPr>
        <p:sp>
          <p:nvSpPr>
            <p:cNvPr id="28" name="Shape 1">
              <a:extLst>
                <a:ext uri="{FF2B5EF4-FFF2-40B4-BE49-F238E27FC236}">
                  <a16:creationId xmlns:a16="http://schemas.microsoft.com/office/drawing/2014/main" id="{00EE7CAF-84BE-4D91-8C42-D29AD6A67CE2}"/>
                </a:ext>
              </a:extLst>
            </p:cNvPr>
            <p:cNvSpPr/>
            <p:nvPr/>
          </p:nvSpPr>
          <p:spPr>
            <a:xfrm>
              <a:off x="1905000" y="6437075"/>
              <a:ext cx="13257609" cy="22860"/>
            </a:xfrm>
            <a:prstGeom prst="roundRect">
              <a:avLst>
                <a:gd name="adj" fmla="val 360322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sp>
        <p:sp>
          <p:nvSpPr>
            <p:cNvPr id="29" name="Shape 2">
              <a:extLst>
                <a:ext uri="{FF2B5EF4-FFF2-40B4-BE49-F238E27FC236}">
                  <a16:creationId xmlns:a16="http://schemas.microsoft.com/office/drawing/2014/main" id="{B8E4311B-EC01-4619-981B-D9D76CC10F03}"/>
                </a:ext>
              </a:extLst>
            </p:cNvPr>
            <p:cNvSpPr/>
            <p:nvPr/>
          </p:nvSpPr>
          <p:spPr>
            <a:xfrm>
              <a:off x="5158859" y="5750679"/>
              <a:ext cx="22860" cy="686395"/>
            </a:xfrm>
            <a:prstGeom prst="roundRect">
              <a:avLst>
                <a:gd name="adj" fmla="val 360322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sp>
        <p:sp>
          <p:nvSpPr>
            <p:cNvPr id="30" name="Shape 3">
              <a:extLst>
                <a:ext uri="{FF2B5EF4-FFF2-40B4-BE49-F238E27FC236}">
                  <a16:creationId xmlns:a16="http://schemas.microsoft.com/office/drawing/2014/main" id="{C71EBF08-82D0-4D76-8DB1-03F2B5120D19}"/>
                </a:ext>
              </a:extLst>
            </p:cNvPr>
            <p:cNvSpPr/>
            <p:nvPr/>
          </p:nvSpPr>
          <p:spPr>
            <a:xfrm>
              <a:off x="4949667" y="6216452"/>
              <a:ext cx="441246" cy="441246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85000"/>
                <a:lumOff val="15000"/>
              </a:schemeClr>
            </a:solidFill>
            <a:ln w="7620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</p:spPr>
        </p:sp>
        <p:sp>
          <p:nvSpPr>
            <p:cNvPr id="31" name="Shape 7">
              <a:extLst>
                <a:ext uri="{FF2B5EF4-FFF2-40B4-BE49-F238E27FC236}">
                  <a16:creationId xmlns:a16="http://schemas.microsoft.com/office/drawing/2014/main" id="{AABBE01F-EDF8-4E73-B3F1-C8A1003F5039}"/>
                </a:ext>
              </a:extLst>
            </p:cNvPr>
            <p:cNvSpPr/>
            <p:nvPr/>
          </p:nvSpPr>
          <p:spPr>
            <a:xfrm>
              <a:off x="8522256" y="6437075"/>
              <a:ext cx="22860" cy="686395"/>
            </a:xfrm>
            <a:prstGeom prst="roundRect">
              <a:avLst>
                <a:gd name="adj" fmla="val 360322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sp>
        <p:sp>
          <p:nvSpPr>
            <p:cNvPr id="32" name="Shape 8">
              <a:extLst>
                <a:ext uri="{FF2B5EF4-FFF2-40B4-BE49-F238E27FC236}">
                  <a16:creationId xmlns:a16="http://schemas.microsoft.com/office/drawing/2014/main" id="{0A1BFB1B-ADE2-4C10-87C6-162B8D030AD5}"/>
                </a:ext>
              </a:extLst>
            </p:cNvPr>
            <p:cNvSpPr/>
            <p:nvPr/>
          </p:nvSpPr>
          <p:spPr>
            <a:xfrm>
              <a:off x="8313063" y="6216452"/>
              <a:ext cx="441246" cy="441246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85000"/>
                <a:lumOff val="15000"/>
              </a:schemeClr>
            </a:solidFill>
            <a:ln w="7620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</p:spPr>
        </p:sp>
        <p:sp>
          <p:nvSpPr>
            <p:cNvPr id="33" name="Shape 12">
              <a:extLst>
                <a:ext uri="{FF2B5EF4-FFF2-40B4-BE49-F238E27FC236}">
                  <a16:creationId xmlns:a16="http://schemas.microsoft.com/office/drawing/2014/main" id="{D5E3701C-0FAE-4B8E-A2AA-9B93AC17AE56}"/>
                </a:ext>
              </a:extLst>
            </p:cNvPr>
            <p:cNvSpPr/>
            <p:nvPr/>
          </p:nvSpPr>
          <p:spPr>
            <a:xfrm>
              <a:off x="11885772" y="5750679"/>
              <a:ext cx="22860" cy="686395"/>
            </a:xfrm>
            <a:prstGeom prst="roundRect">
              <a:avLst>
                <a:gd name="adj" fmla="val 360322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sp>
        <p:sp>
          <p:nvSpPr>
            <p:cNvPr id="34" name="Shape 13">
              <a:extLst>
                <a:ext uri="{FF2B5EF4-FFF2-40B4-BE49-F238E27FC236}">
                  <a16:creationId xmlns:a16="http://schemas.microsoft.com/office/drawing/2014/main" id="{809B5AD3-6B83-4454-967D-AAD127BF162F}"/>
                </a:ext>
              </a:extLst>
            </p:cNvPr>
            <p:cNvSpPr/>
            <p:nvPr/>
          </p:nvSpPr>
          <p:spPr>
            <a:xfrm>
              <a:off x="11676579" y="6216452"/>
              <a:ext cx="441246" cy="441246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85000"/>
                <a:lumOff val="15000"/>
              </a:schemeClr>
            </a:solidFill>
            <a:ln w="7620">
              <a:solidFill>
                <a:schemeClr val="bg1">
                  <a:lumMod val="50000"/>
                  <a:lumOff val="50000"/>
                </a:schemeClr>
              </a:solidFill>
              <a:prstDash val="solid"/>
            </a:ln>
          </p:spPr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CD9BE07-AE64-41A3-B042-161895E47598}"/>
              </a:ext>
            </a:extLst>
          </p:cNvPr>
          <p:cNvGrpSpPr/>
          <p:nvPr/>
        </p:nvGrpSpPr>
        <p:grpSpPr>
          <a:xfrm>
            <a:off x="3753406" y="7465310"/>
            <a:ext cx="10045700" cy="1744955"/>
            <a:chOff x="3829892" y="7451608"/>
            <a:chExt cx="10045700" cy="174495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D4609A3-5941-4F31-8A84-C9F0440D7E78}"/>
                </a:ext>
              </a:extLst>
            </p:cNvPr>
            <p:cNvSpPr txBox="1"/>
            <p:nvPr/>
          </p:nvSpPr>
          <p:spPr>
            <a:xfrm>
              <a:off x="7778121" y="7451608"/>
              <a:ext cx="251460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ctr"/>
              <a:r>
                <a:rPr lang="en-US" sz="2600" b="1" i="0" dirty="0">
                  <a:solidFill>
                    <a:srgbClr val="EEF0FF"/>
                  </a:solidFill>
                  <a:effectLst/>
                  <a:latin typeface="Bahnschrift Light" panose="020B0502040204020203" pitchFamily="34" charset="0"/>
                </a:rPr>
                <a:t>Data breaches</a:t>
              </a:r>
              <a:endParaRPr lang="en-US" sz="2600" dirty="0">
                <a:solidFill>
                  <a:srgbClr val="EEF0FF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B126690-B2D2-4CE2-A9A7-E689578E2627}"/>
                </a:ext>
              </a:extLst>
            </p:cNvPr>
            <p:cNvSpPr txBox="1"/>
            <p:nvPr/>
          </p:nvSpPr>
          <p:spPr>
            <a:xfrm>
              <a:off x="3829892" y="7996234"/>
              <a:ext cx="100457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sz="2400" dirty="0">
                  <a:solidFill>
                    <a:srgbClr val="EEF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</a:t>
              </a:r>
              <a:r>
                <a:rPr lang="en-US" sz="2400" b="0" i="0" dirty="0">
                  <a:solidFill>
                    <a:srgbClr val="EEF0F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ver 80% of data breaches in 2020 involved lost or stolen credentials.</a:t>
              </a:r>
              <a:endParaRPr lang="en-US" sz="2400" dirty="0">
                <a:solidFill>
                  <a:srgbClr val="EEF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fontAlgn="ctr"/>
              <a:r>
                <a:rPr lang="en-US" sz="2400" dirty="0">
                  <a:solidFill>
                    <a:srgbClr val="EEF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We a</a:t>
              </a:r>
              <a:r>
                <a:rPr lang="en-US" sz="2400" b="0" i="0" dirty="0">
                  <a:solidFill>
                    <a:srgbClr val="EEF0F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lso found that 81% of data breaches were due to weak, default, or stolen passwords. 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EE4CDC-FE2E-4306-93DA-B9D793421916}"/>
              </a:ext>
            </a:extLst>
          </p:cNvPr>
          <p:cNvGrpSpPr/>
          <p:nvPr/>
        </p:nvGrpSpPr>
        <p:grpSpPr>
          <a:xfrm>
            <a:off x="1894112" y="4508402"/>
            <a:ext cx="7193280" cy="1355046"/>
            <a:chOff x="1887348" y="4496436"/>
            <a:chExt cx="7193280" cy="13550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E4FA3E-67BC-47DA-AC45-86744C7451F5}"/>
                </a:ext>
              </a:extLst>
            </p:cNvPr>
            <p:cNvSpPr txBox="1"/>
            <p:nvPr/>
          </p:nvSpPr>
          <p:spPr>
            <a:xfrm>
              <a:off x="3887042" y="4496436"/>
              <a:ext cx="3656758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600" b="1" i="0" dirty="0">
                  <a:solidFill>
                    <a:srgbClr val="EEF0FF"/>
                  </a:solidFill>
                  <a:effectLst/>
                  <a:latin typeface="Bahnschrift Light" panose="020B0502040204020203" pitchFamily="34" charset="0"/>
                </a:rPr>
                <a:t>Personal information </a:t>
              </a:r>
            </a:p>
            <a:p>
              <a:pPr algn="ctr"/>
              <a:r>
                <a:rPr lang="en-US" sz="2400" b="1" i="0" dirty="0">
                  <a:solidFill>
                    <a:srgbClr val="EEF0FF"/>
                  </a:solidFill>
                  <a:effectLst/>
                  <a:latin typeface="Bahnschrift Light" panose="020B0502040204020203" pitchFamily="34" charset="0"/>
                  <a:cs typeface="Arial" panose="020B0604020202020204" pitchFamily="34" charset="0"/>
                </a:rPr>
                <a:t>  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D0CE06-C8E8-4329-87FC-94EE8BD41D21}"/>
                </a:ext>
              </a:extLst>
            </p:cNvPr>
            <p:cNvSpPr txBox="1"/>
            <p:nvPr/>
          </p:nvSpPr>
          <p:spPr>
            <a:xfrm>
              <a:off x="1887348" y="5082041"/>
              <a:ext cx="719328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0" i="0" dirty="0">
                  <a:solidFill>
                    <a:srgbClr val="EEF0F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 passwords help keep your personal information safe, including your emails, files, and other content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1F6C1B7-5534-4133-9F8A-00901BF2E0F2}"/>
              </a:ext>
            </a:extLst>
          </p:cNvPr>
          <p:cNvSpPr txBox="1"/>
          <p:nvPr/>
        </p:nvSpPr>
        <p:spPr>
          <a:xfrm>
            <a:off x="9377901" y="4507219"/>
            <a:ext cx="60387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i="0" dirty="0">
                <a:solidFill>
                  <a:srgbClr val="EEF0FF"/>
                </a:solidFill>
                <a:effectLst/>
                <a:latin typeface="Bahnschrift Light" panose="020B0502040204020203" pitchFamily="34" charset="0"/>
              </a:rPr>
              <a:t>Cyber threat’s</a:t>
            </a:r>
            <a:endParaRPr lang="en-US" sz="2600" b="0" i="0" dirty="0">
              <a:solidFill>
                <a:srgbClr val="EEF0FF"/>
              </a:solidFill>
              <a:effectLst/>
              <a:latin typeface="Bahnschrift Light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1AA452-8D93-41F7-A344-FF27B3F2B0EB}"/>
              </a:ext>
            </a:extLst>
          </p:cNvPr>
          <p:cNvSpPr txBox="1"/>
          <p:nvPr/>
        </p:nvSpPr>
        <p:spPr>
          <a:xfrm>
            <a:off x="9093200" y="5120468"/>
            <a:ext cx="6469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EEF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weak passwords can expose systems and users to cyber threats.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2234F2-4244-4553-9B09-7C17D98B006B}"/>
              </a:ext>
            </a:extLst>
          </p:cNvPr>
          <p:cNvSpPr txBox="1"/>
          <p:nvPr/>
        </p:nvSpPr>
        <p:spPr>
          <a:xfrm>
            <a:off x="5103300" y="6513600"/>
            <a:ext cx="641978" cy="36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800" b="1" kern="0" spc="-65" dirty="0">
                <a:solidFill>
                  <a:srgbClr val="E5E0DF"/>
                </a:solidFill>
                <a:latin typeface="Algerian" panose="04020705040A02060702" pitchFamily="82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1800" dirty="0">
              <a:latin typeface="Algerian" panose="04020705040A02060702" pitchFamily="8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F03C4A-4A7F-4AE5-AE24-17BB3C5CE96C}"/>
              </a:ext>
            </a:extLst>
          </p:cNvPr>
          <p:cNvSpPr txBox="1"/>
          <p:nvPr/>
        </p:nvSpPr>
        <p:spPr>
          <a:xfrm>
            <a:off x="8466697" y="6474610"/>
            <a:ext cx="641978" cy="36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b="1" kern="0" spc="-65" dirty="0">
                <a:solidFill>
                  <a:srgbClr val="E5E0DF"/>
                </a:solidFill>
                <a:latin typeface="Algerian" panose="04020705040A02060702" pitchFamily="82" charset="0"/>
                <a:ea typeface="Overpass Bold" pitchFamily="34" charset="-122"/>
              </a:rPr>
              <a:t>2</a:t>
            </a:r>
            <a:endParaRPr lang="en-US" sz="1800" dirty="0">
              <a:latin typeface="Algerian" panose="04020705040A02060702" pitchFamily="8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99FDE5-C4D1-4CFC-8F7C-0ED58B16D8B6}"/>
              </a:ext>
            </a:extLst>
          </p:cNvPr>
          <p:cNvSpPr txBox="1"/>
          <p:nvPr/>
        </p:nvSpPr>
        <p:spPr>
          <a:xfrm>
            <a:off x="11818783" y="6503996"/>
            <a:ext cx="641978" cy="36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b="1" kern="0" spc="-65" dirty="0">
                <a:solidFill>
                  <a:srgbClr val="E5E0DF"/>
                </a:solidFill>
                <a:latin typeface="Algerian" panose="04020705040A02060702" pitchFamily="82" charset="0"/>
                <a:ea typeface="Overpass Bold" pitchFamily="34" charset="-122"/>
              </a:rPr>
              <a:t>3</a:t>
            </a:r>
            <a:endParaRPr lang="en-US" sz="1800" dirty="0">
              <a:latin typeface="Algerian" panose="04020705040A02060702" pitchFamily="82" charset="0"/>
            </a:endParaRPr>
          </a:p>
        </p:txBody>
      </p:sp>
      <p:pic>
        <p:nvPicPr>
          <p:cNvPr id="81" name="Graphic 80" descr="Research">
            <a:extLst>
              <a:ext uri="{FF2B5EF4-FFF2-40B4-BE49-F238E27FC236}">
                <a16:creationId xmlns:a16="http://schemas.microsoft.com/office/drawing/2014/main" id="{7F8D4386-978B-4766-989C-CA8514407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44503" y="3604017"/>
            <a:ext cx="680365" cy="6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32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4ED807BC-AE95-4EA3-8E07-252238B08B57}"/>
              </a:ext>
            </a:extLst>
          </p:cNvPr>
          <p:cNvSpPr txBox="1"/>
          <p:nvPr/>
        </p:nvSpPr>
        <p:spPr>
          <a:xfrm>
            <a:off x="2057400" y="1104900"/>
            <a:ext cx="9156700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Future Enhancement’s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B319821-1882-4E9A-BD0A-36AE6B089299}"/>
              </a:ext>
            </a:extLst>
          </p:cNvPr>
          <p:cNvGrpSpPr/>
          <p:nvPr/>
        </p:nvGrpSpPr>
        <p:grpSpPr>
          <a:xfrm>
            <a:off x="2292350" y="6362700"/>
            <a:ext cx="4343400" cy="2417296"/>
            <a:chOff x="2292350" y="6362700"/>
            <a:chExt cx="4343400" cy="2417296"/>
          </a:xfrm>
        </p:grpSpPr>
        <p:sp>
          <p:nvSpPr>
            <p:cNvPr id="33" name="Pentagon 32">
              <a:extLst>
                <a:ext uri="{FF2B5EF4-FFF2-40B4-BE49-F238E27FC236}">
                  <a16:creationId xmlns:a16="http://schemas.microsoft.com/office/drawing/2014/main" id="{D522E698-5556-4827-862D-5F9AF9FB641C}"/>
                </a:ext>
              </a:extLst>
            </p:cNvPr>
            <p:cNvSpPr/>
            <p:nvPr/>
          </p:nvSpPr>
          <p:spPr>
            <a:xfrm>
              <a:off x="2292350" y="6362700"/>
              <a:ext cx="4343400" cy="2410926"/>
            </a:xfrm>
            <a:prstGeom prst="pentagon">
              <a:avLst/>
            </a:prstGeom>
            <a:gradFill>
              <a:gsLst>
                <a:gs pos="21000">
                  <a:schemeClr val="accent5">
                    <a:lumMod val="75000"/>
                    <a:alpha val="59000"/>
                  </a:schemeClr>
                </a:gs>
                <a:gs pos="100000">
                  <a:schemeClr val="tx1"/>
                </a:gs>
              </a:gsLst>
              <a:lin ang="5040000" scaled="0"/>
            </a:gradFill>
            <a:ln>
              <a:noFill/>
            </a:ln>
            <a:effectLst>
              <a:glow rad="1193800">
                <a:schemeClr val="bg1">
                  <a:alpha val="26000"/>
                </a:schemeClr>
              </a:glow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41CAA5-811C-46FA-A8F3-D0CCA3640145}"/>
                </a:ext>
              </a:extLst>
            </p:cNvPr>
            <p:cNvSpPr txBox="1"/>
            <p:nvPr/>
          </p:nvSpPr>
          <p:spPr>
            <a:xfrm>
              <a:off x="2901950" y="6994892"/>
              <a:ext cx="3124200" cy="1785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22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ccess accounts without entering a password.</a:t>
              </a:r>
            </a:p>
            <a:p>
              <a:pPr algn="ctr"/>
              <a:r>
                <a:rPr lang="en-US" sz="22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22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se biometrics, one-time codes, or security keys to verify 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Ur</a:t>
              </a:r>
              <a:r>
                <a:rPr lang="en-US" sz="22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identity. 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5AA64B-C77A-4D2F-9FFC-66420A553738}"/>
              </a:ext>
            </a:extLst>
          </p:cNvPr>
          <p:cNvGrpSpPr/>
          <p:nvPr/>
        </p:nvGrpSpPr>
        <p:grpSpPr>
          <a:xfrm>
            <a:off x="10058400" y="3756616"/>
            <a:ext cx="4343400" cy="2410926"/>
            <a:chOff x="10058400" y="3756616"/>
            <a:chExt cx="4343400" cy="2410926"/>
          </a:xfrm>
        </p:grpSpPr>
        <p:sp>
          <p:nvSpPr>
            <p:cNvPr id="35" name="Pentagon 34">
              <a:extLst>
                <a:ext uri="{FF2B5EF4-FFF2-40B4-BE49-F238E27FC236}">
                  <a16:creationId xmlns:a16="http://schemas.microsoft.com/office/drawing/2014/main" id="{0C5A0B37-3887-417C-B4A3-61A6C2D3653B}"/>
                </a:ext>
              </a:extLst>
            </p:cNvPr>
            <p:cNvSpPr/>
            <p:nvPr/>
          </p:nvSpPr>
          <p:spPr>
            <a:xfrm>
              <a:off x="10058400" y="3756616"/>
              <a:ext cx="4343400" cy="2410926"/>
            </a:xfrm>
            <a:prstGeom prst="pentagon">
              <a:avLst/>
            </a:prstGeom>
            <a:gradFill>
              <a:gsLst>
                <a:gs pos="21000">
                  <a:schemeClr val="accent5">
                    <a:lumMod val="75000"/>
                    <a:alpha val="59000"/>
                  </a:schemeClr>
                </a:gs>
                <a:gs pos="100000">
                  <a:schemeClr val="tx1"/>
                </a:gs>
              </a:gsLst>
              <a:lin ang="5040000" scaled="0"/>
            </a:gradFill>
            <a:ln>
              <a:noFill/>
            </a:ln>
            <a:effectLst>
              <a:glow rad="1193800">
                <a:schemeClr val="bg1">
                  <a:alpha val="26000"/>
                </a:schemeClr>
              </a:glow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F670BA-31DE-4935-A6C3-E67A1DEBF8D4}"/>
                </a:ext>
              </a:extLst>
            </p:cNvPr>
            <p:cNvSpPr txBox="1"/>
            <p:nvPr/>
          </p:nvSpPr>
          <p:spPr>
            <a:xfrm>
              <a:off x="10680700" y="4304864"/>
              <a:ext cx="3143250" cy="1785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Using unique physical characteristics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-&gt;</a:t>
              </a:r>
              <a:r>
                <a:rPr lang="en-US" sz="22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fingerprints, facial recognition, or iris scans, to verify identity. </a:t>
              </a:r>
              <a:endPara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1489035-D5F7-4FFF-A0F4-81652E34CB33}"/>
              </a:ext>
            </a:extLst>
          </p:cNvPr>
          <p:cNvGrpSpPr/>
          <p:nvPr/>
        </p:nvGrpSpPr>
        <p:grpSpPr>
          <a:xfrm>
            <a:off x="6324600" y="5295900"/>
            <a:ext cx="4343400" cy="2410926"/>
            <a:chOff x="6324600" y="5295900"/>
            <a:chExt cx="4343400" cy="2410926"/>
          </a:xfrm>
        </p:grpSpPr>
        <p:sp>
          <p:nvSpPr>
            <p:cNvPr id="34" name="Pentagon 33">
              <a:extLst>
                <a:ext uri="{FF2B5EF4-FFF2-40B4-BE49-F238E27FC236}">
                  <a16:creationId xmlns:a16="http://schemas.microsoft.com/office/drawing/2014/main" id="{563B7732-77DD-46CB-898E-D6131FADA7AC}"/>
                </a:ext>
              </a:extLst>
            </p:cNvPr>
            <p:cNvSpPr/>
            <p:nvPr/>
          </p:nvSpPr>
          <p:spPr>
            <a:xfrm>
              <a:off x="6324600" y="5295900"/>
              <a:ext cx="4343400" cy="2410926"/>
            </a:xfrm>
            <a:prstGeom prst="pentagon">
              <a:avLst/>
            </a:prstGeom>
            <a:gradFill>
              <a:gsLst>
                <a:gs pos="21000">
                  <a:schemeClr val="accent5">
                    <a:lumMod val="75000"/>
                    <a:alpha val="59000"/>
                  </a:schemeClr>
                </a:gs>
                <a:gs pos="100000">
                  <a:schemeClr val="tx1"/>
                </a:gs>
              </a:gsLst>
              <a:lin ang="5040000" scaled="0"/>
            </a:gradFill>
            <a:ln>
              <a:noFill/>
            </a:ln>
            <a:effectLst>
              <a:glow rad="1193800">
                <a:schemeClr val="bg1">
                  <a:alpha val="26000"/>
                </a:schemeClr>
              </a:glow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6B5E04-B653-453B-8403-5837748E2D6D}"/>
                </a:ext>
              </a:extLst>
            </p:cNvPr>
            <p:cNvSpPr txBox="1"/>
            <p:nvPr/>
          </p:nvSpPr>
          <p:spPr>
            <a:xfrm>
              <a:off x="6777037" y="6105555"/>
              <a:ext cx="343852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The next generation of passwords, created using public key cryptography</a:t>
              </a:r>
              <a:endPara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DCC3840-3DC3-48F1-94C7-2FF84EA88400}"/>
              </a:ext>
            </a:extLst>
          </p:cNvPr>
          <p:cNvSpPr txBox="1"/>
          <p:nvPr/>
        </p:nvSpPr>
        <p:spPr>
          <a:xfrm>
            <a:off x="12230100" y="1982064"/>
            <a:ext cx="4610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EEF0FF"/>
                </a:solidFill>
                <a:effectLst/>
                <a:latin typeface="Arial Black" panose="020B0A04020102020204" pitchFamily="34" charset="0"/>
              </a:rPr>
              <a:t>Biometric data is more difficult to replicate or steal than passwords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5849E4-AE73-45F3-8C57-7FB414440829}"/>
              </a:ext>
            </a:extLst>
          </p:cNvPr>
          <p:cNvSpPr txBox="1"/>
          <p:nvPr/>
        </p:nvSpPr>
        <p:spPr>
          <a:xfrm>
            <a:off x="7648574" y="7810500"/>
            <a:ext cx="169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</a:rPr>
              <a:t>Passkeys</a:t>
            </a:r>
            <a:endParaRPr lang="en-US" sz="2800" b="0" i="0" dirty="0">
              <a:solidFill>
                <a:srgbClr val="EEF0FF"/>
              </a:solidFill>
              <a:effectLst/>
              <a:latin typeface="Baskerville Old Face" panose="02020602080505020303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466E2-B29B-46B3-8876-2C69B2060E09}"/>
              </a:ext>
            </a:extLst>
          </p:cNvPr>
          <p:cNvSpPr txBox="1"/>
          <p:nvPr/>
        </p:nvSpPr>
        <p:spPr>
          <a:xfrm>
            <a:off x="10809287" y="6597998"/>
            <a:ext cx="3676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</a:rPr>
              <a:t>Biometric authentication</a:t>
            </a:r>
            <a:endParaRPr lang="en-US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DDBB97-49BE-41B5-B5D8-BC1A2CBA9DA1}"/>
              </a:ext>
            </a:extLst>
          </p:cNvPr>
          <p:cNvSpPr txBox="1"/>
          <p:nvPr/>
        </p:nvSpPr>
        <p:spPr>
          <a:xfrm>
            <a:off x="2438401" y="8984500"/>
            <a:ext cx="434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</a:rPr>
              <a:t>Password less authentication</a:t>
            </a:r>
            <a:endParaRPr lang="en-US" sz="2800" dirty="0">
              <a:latin typeface="Baskerville Old Face" panose="02020602080505020303" pitchFamily="18" charset="0"/>
            </a:endParaRPr>
          </a:p>
        </p:txBody>
      </p:sp>
      <p:pic>
        <p:nvPicPr>
          <p:cNvPr id="54" name="Graphic 53" descr="Closed quotation mark">
            <a:extLst>
              <a:ext uri="{FF2B5EF4-FFF2-40B4-BE49-F238E27FC236}">
                <a16:creationId xmlns:a16="http://schemas.microsoft.com/office/drawing/2014/main" id="{D452943D-418F-43B4-9B99-713CFEFEA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9600" y="2783705"/>
            <a:ext cx="685800" cy="685800"/>
          </a:xfrm>
          <a:prstGeom prst="rect">
            <a:avLst/>
          </a:prstGeom>
        </p:spPr>
      </p:pic>
      <p:pic>
        <p:nvPicPr>
          <p:cNvPr id="55" name="Graphic 54" descr="Open quotation mark">
            <a:extLst>
              <a:ext uri="{FF2B5EF4-FFF2-40B4-BE49-F238E27FC236}">
                <a16:creationId xmlns:a16="http://schemas.microsoft.com/office/drawing/2014/main" id="{7114991F-C862-4333-A9C8-908A29B5E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4800" y="1630372"/>
            <a:ext cx="723900" cy="7239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CEEF0F3-3414-4EDF-A9F1-FCD50F48C4C5}"/>
              </a:ext>
            </a:extLst>
          </p:cNvPr>
          <p:cNvGrpSpPr/>
          <p:nvPr/>
        </p:nvGrpSpPr>
        <p:grpSpPr>
          <a:xfrm>
            <a:off x="12877800" y="7191970"/>
            <a:ext cx="4201961" cy="2341150"/>
            <a:chOff x="12877800" y="7254119"/>
            <a:chExt cx="4201961" cy="23411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E185AA-E240-4F64-81A9-F7DFF663F02D}"/>
                </a:ext>
              </a:extLst>
            </p:cNvPr>
            <p:cNvSpPr txBox="1"/>
            <p:nvPr/>
          </p:nvSpPr>
          <p:spPr>
            <a:xfrm>
              <a:off x="13023851" y="7676450"/>
              <a:ext cx="39624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dirty="0">
                  <a:solidFill>
                    <a:srgbClr val="EEF0FF"/>
                  </a:solidFill>
                  <a:effectLst/>
                  <a:latin typeface="Baskerville Old Face" panose="02020602080505020303" pitchFamily="18" charset="0"/>
                </a:rPr>
                <a:t>Cryptography is </a:t>
              </a:r>
              <a:r>
                <a:rPr lang="en-US" sz="2400" dirty="0">
                  <a:latin typeface="Baskerville Old Face" panose="02020602080505020303" pitchFamily="18" charset="0"/>
                </a:rPr>
                <a:t>the practice of encoding or hiding information so that only the intended recipient can read it</a:t>
              </a:r>
              <a:endParaRPr lang="en-US" sz="2400" b="1" dirty="0">
                <a:latin typeface="Baskerville Old Face" panose="02020602080505020303" pitchFamily="18" charset="0"/>
              </a:endParaRPr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28936418-4B87-4348-81AE-D7ADAD24DA9C}"/>
                </a:ext>
              </a:extLst>
            </p:cNvPr>
            <p:cNvSpPr/>
            <p:nvPr/>
          </p:nvSpPr>
          <p:spPr>
            <a:xfrm>
              <a:off x="12877800" y="7254119"/>
              <a:ext cx="4201961" cy="2341150"/>
            </a:xfrm>
            <a:custGeom>
              <a:avLst/>
              <a:gdLst/>
              <a:ahLst/>
              <a:cxnLst/>
              <a:rect l="l" t="t" r="r" b="b"/>
              <a:pathLst>
                <a:path w="4089749" h="3071029">
                  <a:moveTo>
                    <a:pt x="0" y="0"/>
                  </a:moveTo>
                  <a:lnTo>
                    <a:pt x="4089748" y="0"/>
                  </a:lnTo>
                  <a:lnTo>
                    <a:pt x="4089748" y="3071030"/>
                  </a:lnTo>
                  <a:lnTo>
                    <a:pt x="0" y="307103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biLevel thresh="7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12BA4F-C1DF-4682-8DE2-923FE92403AE}"/>
              </a:ext>
            </a:extLst>
          </p:cNvPr>
          <p:cNvGrpSpPr/>
          <p:nvPr/>
        </p:nvGrpSpPr>
        <p:grpSpPr>
          <a:xfrm>
            <a:off x="2384731" y="2396702"/>
            <a:ext cx="3460137" cy="3055195"/>
            <a:chOff x="7887442" y="2058006"/>
            <a:chExt cx="2513117" cy="2550211"/>
          </a:xfrm>
        </p:grpSpPr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28CFE823-A328-412D-BD79-B5D1DE63D86A}"/>
                </a:ext>
              </a:extLst>
            </p:cNvPr>
            <p:cNvSpPr/>
            <p:nvPr/>
          </p:nvSpPr>
          <p:spPr>
            <a:xfrm>
              <a:off x="7887442" y="2058006"/>
              <a:ext cx="2513117" cy="2550211"/>
            </a:xfrm>
            <a:custGeom>
              <a:avLst/>
              <a:gdLst/>
              <a:ahLst/>
              <a:cxnLst/>
              <a:rect l="l" t="t" r="r" b="b"/>
              <a:pathLst>
                <a:path w="2513117" h="2550211">
                  <a:moveTo>
                    <a:pt x="0" y="0"/>
                  </a:moveTo>
                  <a:lnTo>
                    <a:pt x="2513116" y="0"/>
                  </a:lnTo>
                  <a:lnTo>
                    <a:pt x="2513116" y="2550210"/>
                  </a:lnTo>
                  <a:lnTo>
                    <a:pt x="0" y="25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7C28C5BA-8BAA-4BB1-884A-9254BFE95D3F}"/>
                </a:ext>
              </a:extLst>
            </p:cNvPr>
            <p:cNvSpPr/>
            <p:nvPr/>
          </p:nvSpPr>
          <p:spPr>
            <a:xfrm>
              <a:off x="8779686" y="2704313"/>
              <a:ext cx="728628" cy="987058"/>
            </a:xfrm>
            <a:custGeom>
              <a:avLst/>
              <a:gdLst/>
              <a:ahLst/>
              <a:cxnLst/>
              <a:rect l="l" t="t" r="r" b="b"/>
              <a:pathLst>
                <a:path w="728628" h="987058">
                  <a:moveTo>
                    <a:pt x="0" y="0"/>
                  </a:moveTo>
                  <a:lnTo>
                    <a:pt x="728628" y="0"/>
                  </a:lnTo>
                  <a:lnTo>
                    <a:pt x="728628" y="987057"/>
                  </a:lnTo>
                  <a:lnTo>
                    <a:pt x="0" y="987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2">
            <a:extLst>
              <a:ext uri="{FF2B5EF4-FFF2-40B4-BE49-F238E27FC236}">
                <a16:creationId xmlns:a16="http://schemas.microsoft.com/office/drawing/2014/main" id="{2563A389-A5DA-496A-9F5B-B5D45C2E2543}"/>
              </a:ext>
            </a:extLst>
          </p:cNvPr>
          <p:cNvSpPr/>
          <p:nvPr/>
        </p:nvSpPr>
        <p:spPr>
          <a:xfrm flipH="1">
            <a:off x="-2862112" y="-211820"/>
            <a:ext cx="10197798" cy="107106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 dpi="0" rotWithShape="1">
            <a:blip r:embed="rId2">
              <a:alphaModFix amt="36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045"/>
                      </a14:imgEffect>
                      <a14:imgEffect>
                        <a14:saturation sat="13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dist="50800" dir="5400000" algn="ctr" rotWithShape="0">
              <a:schemeClr val="bg1"/>
            </a:outerShdw>
            <a:reflection stA="0" endPos="65000" dist="50800" dir="5400000" sy="-100000" algn="bl" rotWithShape="0"/>
            <a:softEdge rad="63500"/>
          </a:effectLst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970796-DC74-4D1F-AD77-FD990AEEC192}"/>
              </a:ext>
            </a:extLst>
          </p:cNvPr>
          <p:cNvSpPr txBox="1"/>
          <p:nvPr/>
        </p:nvSpPr>
        <p:spPr>
          <a:xfrm>
            <a:off x="1828800" y="1257300"/>
            <a:ext cx="9156700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Final Thought’s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9B4ED5-91F5-4B3B-BE0B-9882FFA67DBC}"/>
              </a:ext>
            </a:extLst>
          </p:cNvPr>
          <p:cNvSpPr txBox="1"/>
          <p:nvPr/>
        </p:nvSpPr>
        <p:spPr>
          <a:xfrm>
            <a:off x="12312650" y="4945608"/>
            <a:ext cx="52578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800" b="1" dirty="0">
                <a:latin typeface="Times New Roman" panose="02020603050405020304" charset="0"/>
                <a:ea typeface="Oswald"/>
                <a:cs typeface="Times New Roman" panose="02020603050405020304" charset="0"/>
                <a:sym typeface="Oswald"/>
              </a:rPr>
              <a:t>Key Takeaways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en-US" sz="2800" b="1" dirty="0">
                <a:latin typeface="Baskerville Old Face" panose="02020602080505020303" pitchFamily="18" charset="0"/>
                <a:ea typeface="Oswald"/>
                <a:cs typeface="Times New Roman" panose="02020603050405020304" charset="0"/>
                <a:sym typeface="Oswald"/>
              </a:rPr>
              <a:t>Password strength is vital for cybersecurity.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en-US" sz="2800" b="1" dirty="0">
              <a:latin typeface="Times New Roman" panose="02020603050405020304" charset="0"/>
              <a:ea typeface="Oswald"/>
              <a:cs typeface="Times New Roman" panose="02020603050405020304" charset="0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charset="0"/>
              <a:ea typeface="Oswald"/>
              <a:cs typeface="Times New Roman" panose="02020603050405020304" charset="0"/>
              <a:sym typeface="Oswa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6126BF-D5F4-42B0-AC3D-657DCE9B9511}"/>
              </a:ext>
            </a:extLst>
          </p:cNvPr>
          <p:cNvSpPr txBox="1"/>
          <p:nvPr/>
        </p:nvSpPr>
        <p:spPr>
          <a:xfrm>
            <a:off x="2236787" y="3086100"/>
            <a:ext cx="3365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 dirty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Call to Action</a:t>
            </a:r>
            <a:endParaRPr lang="en-US" altLang="en-US" sz="28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1" dirty="0">
                <a:latin typeface="Times New Roman" panose="02020603050405020304" charset="0"/>
                <a:ea typeface="Oswald"/>
                <a:cs typeface="Times New Roman" panose="02020603050405020304" charset="0"/>
                <a:sym typeface="Oswald"/>
              </a:rPr>
              <a:t>“</a:t>
            </a:r>
            <a:r>
              <a:rPr lang="en-US" altLang="en-US" sz="2800" b="1" dirty="0">
                <a:latin typeface="Baskerville Old Face" panose="02020602080505020303" pitchFamily="18" charset="0"/>
                <a:ea typeface="Oswald"/>
                <a:cs typeface="Times New Roman" panose="02020603050405020304" charset="0"/>
                <a:sym typeface="Oswald"/>
              </a:rPr>
              <a:t>Strengthen your passwords and enhance your security today!”</a:t>
            </a:r>
          </a:p>
        </p:txBody>
      </p:sp>
      <p:pic>
        <p:nvPicPr>
          <p:cNvPr id="50" name="Graphic 49" descr="Projector screen">
            <a:extLst>
              <a:ext uri="{FF2B5EF4-FFF2-40B4-BE49-F238E27FC236}">
                <a16:creationId xmlns:a16="http://schemas.microsoft.com/office/drawing/2014/main" id="{A859D4E2-5E45-41D9-8FCD-1A2168DC7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81537"/>
            <a:ext cx="5257800" cy="5257800"/>
          </a:xfrm>
          <a:prstGeom prst="rect">
            <a:avLst/>
          </a:prstGeom>
        </p:spPr>
      </p:pic>
      <p:pic>
        <p:nvPicPr>
          <p:cNvPr id="52" name="Graphic 51" descr="Connected">
            <a:extLst>
              <a:ext uri="{FF2B5EF4-FFF2-40B4-BE49-F238E27FC236}">
                <a16:creationId xmlns:a16="http://schemas.microsoft.com/office/drawing/2014/main" id="{48FB264D-00AF-4A3C-B3E3-3D876EAB0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3750" y="3497808"/>
            <a:ext cx="2895600" cy="2895600"/>
          </a:xfrm>
          <a:prstGeom prst="rect">
            <a:avLst/>
          </a:prstGeom>
        </p:spPr>
      </p:pic>
      <p:pic>
        <p:nvPicPr>
          <p:cNvPr id="53" name="Graphic 52" descr="Connected">
            <a:extLst>
              <a:ext uri="{FF2B5EF4-FFF2-40B4-BE49-F238E27FC236}">
                <a16:creationId xmlns:a16="http://schemas.microsoft.com/office/drawing/2014/main" id="{DE806577-6F2E-4771-BFF2-83B397FBB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032375" y="2968959"/>
            <a:ext cx="2895600" cy="28956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DAE9A8C-9732-4620-97A3-7EA776D7CCFF}"/>
              </a:ext>
            </a:extLst>
          </p:cNvPr>
          <p:cNvSpPr txBox="1"/>
          <p:nvPr/>
        </p:nvSpPr>
        <p:spPr>
          <a:xfrm>
            <a:off x="7234804" y="3246059"/>
            <a:ext cx="3179914" cy="20035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FCF8F6-51A9-48A0-A0E0-0321A09A8FF2}"/>
              </a:ext>
            </a:extLst>
          </p:cNvPr>
          <p:cNvSpPr txBox="1"/>
          <p:nvPr/>
        </p:nvSpPr>
        <p:spPr>
          <a:xfrm>
            <a:off x="7358062" y="3313142"/>
            <a:ext cx="2917977" cy="18303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D1E4DA-16E2-4936-BB8C-680AE6E4FC01}"/>
              </a:ext>
            </a:extLst>
          </p:cNvPr>
          <p:cNvSpPr txBox="1"/>
          <p:nvPr/>
        </p:nvSpPr>
        <p:spPr>
          <a:xfrm>
            <a:off x="7448701" y="3597379"/>
            <a:ext cx="284971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dirty="0">
                <a:latin typeface="Stencil" panose="040409050D0802020404" pitchFamily="82" charset="0"/>
                <a:ea typeface="Oswald"/>
                <a:cs typeface="Times New Roman" panose="02020603050405020304" charset="0"/>
                <a:sym typeface="Oswald"/>
              </a:rPr>
              <a:t>Powered by C++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en-US" sz="2000" b="1" dirty="0">
              <a:latin typeface="Stencil" panose="040409050D0802020404" pitchFamily="82" charset="0"/>
              <a:ea typeface="Oswald"/>
              <a:cs typeface="Times New Roman" panose="02020603050405020304" charset="0"/>
              <a:sym typeface="Oswal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en-US" b="1" dirty="0">
                <a:latin typeface="Times New Roman" panose="02020603050405020304" charset="0"/>
                <a:ea typeface="Oswald"/>
                <a:cs typeface="Times New Roman" panose="02020603050405020304" charset="0"/>
                <a:sym typeface="Oswald"/>
              </a:rPr>
              <a:t>E</a:t>
            </a:r>
            <a:r>
              <a:rPr lang="en-US" altLang="en-US" sz="1800" b="1" dirty="0">
                <a:latin typeface="Times New Roman" panose="02020603050405020304" charset="0"/>
                <a:ea typeface="Oswald"/>
                <a:cs typeface="Times New Roman" panose="02020603050405020304" charset="0"/>
                <a:sym typeface="Oswald"/>
              </a:rPr>
              <a:t>fficient</a:t>
            </a:r>
            <a:r>
              <a:rPr lang="en-US" altLang="en-US" b="1" dirty="0">
                <a:latin typeface="Times New Roman" panose="02020603050405020304" charset="0"/>
                <a:ea typeface="Oswald"/>
                <a:cs typeface="Times New Roman" panose="02020603050405020304" charset="0"/>
                <a:sym typeface="Oswald"/>
              </a:rPr>
              <a:t> </a:t>
            </a:r>
            <a:r>
              <a:rPr lang="en-US" altLang="en-US" sz="1800" b="1" dirty="0">
                <a:latin typeface="Times New Roman" panose="02020603050405020304" charset="0"/>
                <a:ea typeface="Oswald"/>
                <a:cs typeface="Times New Roman" panose="02020603050405020304" charset="0"/>
                <a:sym typeface="Oswald"/>
              </a:rPr>
              <a:t> -Secure &amp;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en-US" b="1" dirty="0">
                <a:latin typeface="Times New Roman" panose="02020603050405020304" charset="0"/>
                <a:ea typeface="Oswald"/>
                <a:cs typeface="Times New Roman" panose="02020603050405020304" charset="0"/>
                <a:sym typeface="Oswald"/>
              </a:rPr>
              <a:t>Reliable Tool</a:t>
            </a:r>
            <a:endParaRPr lang="en-US" altLang="en-US" sz="1800" b="1" dirty="0">
              <a:latin typeface="Times New Roman" panose="02020603050405020304" charset="0"/>
              <a:ea typeface="Oswald"/>
              <a:cs typeface="Times New Roman" panose="02020603050405020304" charset="0"/>
              <a:sym typeface="Oswald"/>
            </a:endParaRPr>
          </a:p>
        </p:txBody>
      </p:sp>
      <p:pic>
        <p:nvPicPr>
          <p:cNvPr id="59" name="Image 2" descr="preencoded.png">
            <a:extLst>
              <a:ext uri="{FF2B5EF4-FFF2-40B4-BE49-F238E27FC236}">
                <a16:creationId xmlns:a16="http://schemas.microsoft.com/office/drawing/2014/main" id="{CD76F1E8-9BD5-44E8-B993-4D80EA16E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9761" y="1035695"/>
            <a:ext cx="4079081" cy="25210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0" dist="12700" dir="5400000" sx="130000" sy="130000" algn="ctr" rotWithShape="0">
              <a:srgbClr val="000000">
                <a:alpha val="43137"/>
              </a:srgbClr>
            </a:outerShdw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87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C437AF8-B8E8-4503-BE0A-85A92B77EC3D}"/>
              </a:ext>
            </a:extLst>
          </p:cNvPr>
          <p:cNvGrpSpPr/>
          <p:nvPr/>
        </p:nvGrpSpPr>
        <p:grpSpPr>
          <a:xfrm>
            <a:off x="551106" y="2095500"/>
            <a:ext cx="8610600" cy="5549746"/>
            <a:chOff x="381000" y="2290358"/>
            <a:chExt cx="10210800" cy="4584461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A0717BD-BB18-4655-B05E-EFD4944170AB}"/>
                </a:ext>
              </a:extLst>
            </p:cNvPr>
            <p:cNvGrpSpPr/>
            <p:nvPr/>
          </p:nvGrpSpPr>
          <p:grpSpPr>
            <a:xfrm>
              <a:off x="381000" y="2290358"/>
              <a:ext cx="10210800" cy="4584461"/>
              <a:chOff x="5100442" y="3612281"/>
              <a:chExt cx="8456570" cy="3288310"/>
            </a:xfrm>
          </p:grpSpPr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EC700F80-C651-4A8F-B9E3-8D8BD73BEB5F}"/>
                  </a:ext>
                </a:extLst>
              </p:cNvPr>
              <p:cNvSpPr txBox="1"/>
              <p:nvPr/>
            </p:nvSpPr>
            <p:spPr>
              <a:xfrm>
                <a:off x="5100442" y="3612281"/>
                <a:ext cx="8456570" cy="1190865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5300"/>
                  </a:lnSpc>
                </a:pPr>
                <a:r>
                  <a:rPr lang="en-US" sz="16000" dirty="0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THANK</a:t>
                </a:r>
              </a:p>
            </p:txBody>
          </p:sp>
          <p:sp>
            <p:nvSpPr>
              <p:cNvPr id="21" name="TextBox 10">
                <a:extLst>
                  <a:ext uri="{FF2B5EF4-FFF2-40B4-BE49-F238E27FC236}">
                    <a16:creationId xmlns:a16="http://schemas.microsoft.com/office/drawing/2014/main" id="{65042BB2-4C00-46CE-8498-F4B5B98FADE4}"/>
                  </a:ext>
                </a:extLst>
              </p:cNvPr>
              <p:cNvSpPr txBox="1"/>
              <p:nvPr/>
            </p:nvSpPr>
            <p:spPr>
              <a:xfrm>
                <a:off x="6782021" y="5709726"/>
                <a:ext cx="4595417" cy="1190865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5300"/>
                  </a:lnSpc>
                </a:pPr>
                <a:endParaRPr lang="en-US" sz="16000" dirty="0">
                  <a:solidFill>
                    <a:schemeClr val="tx1">
                      <a:alpha val="16863"/>
                    </a:schemeClr>
                  </a:solidFill>
                  <a:latin typeface="Anton"/>
                  <a:ea typeface="Anton"/>
                  <a:cs typeface="Anton"/>
                  <a:sym typeface="Anton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274E98-8403-4ADE-89E7-21D106D73C03}"/>
                </a:ext>
              </a:extLst>
            </p:cNvPr>
            <p:cNvSpPr txBox="1"/>
            <p:nvPr/>
          </p:nvSpPr>
          <p:spPr>
            <a:xfrm>
              <a:off x="910772" y="4083406"/>
              <a:ext cx="9151256" cy="1736540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  <a:reflection blurRad="6350" stA="93000" endPos="71000" dir="5400000" sy="-100000" algn="bl" rotWithShape="0"/>
            </a:effectLst>
            <a:sp3d prstMaterial="metal">
              <a:bevelT w="88900" h="88900"/>
            </a:sp3d>
          </p:spPr>
          <p:txBody>
            <a:bodyPr wrap="square">
              <a:spAutoFit/>
            </a:bodyPr>
            <a:lstStyle/>
            <a:p>
              <a:pPr algn="ctr">
                <a:lnSpc>
                  <a:spcPts val="15300"/>
                </a:lnSpc>
              </a:pPr>
              <a:r>
                <a:rPr lang="en-US" sz="160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You !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DCE6D2-3CB5-4495-B20F-883FA44AB3A7}"/>
              </a:ext>
            </a:extLst>
          </p:cNvPr>
          <p:cNvGrpSpPr/>
          <p:nvPr/>
        </p:nvGrpSpPr>
        <p:grpSpPr>
          <a:xfrm>
            <a:off x="8472279" y="2095500"/>
            <a:ext cx="11510193" cy="3717445"/>
            <a:chOff x="8919027" y="2987242"/>
            <a:chExt cx="11510193" cy="3717445"/>
          </a:xfrm>
        </p:grpSpPr>
        <p:pic>
          <p:nvPicPr>
            <p:cNvPr id="7" name="Graphic 6" descr="Speaker Phone">
              <a:extLst>
                <a:ext uri="{FF2B5EF4-FFF2-40B4-BE49-F238E27FC236}">
                  <a16:creationId xmlns:a16="http://schemas.microsoft.com/office/drawing/2014/main" id="{6C779028-A9E6-4689-B1F6-521857BE6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19027" y="2987242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849EDA9-0D54-4A84-AE0D-8DDCC660C288}"/>
                </a:ext>
              </a:extLst>
            </p:cNvPr>
            <p:cNvGrpSpPr/>
            <p:nvPr/>
          </p:nvGrpSpPr>
          <p:grpSpPr>
            <a:xfrm>
              <a:off x="8919027" y="3157477"/>
              <a:ext cx="11510193" cy="3547210"/>
              <a:chOff x="8919027" y="3157477"/>
              <a:chExt cx="11510193" cy="3547210"/>
            </a:xfrm>
          </p:grpSpPr>
          <p:pic>
            <p:nvPicPr>
              <p:cNvPr id="5" name="Graphic 4" descr="Envelope">
                <a:extLst>
                  <a:ext uri="{FF2B5EF4-FFF2-40B4-BE49-F238E27FC236}">
                    <a16:creationId xmlns:a16="http://schemas.microsoft.com/office/drawing/2014/main" id="{AC6710D3-1E7F-450F-8899-5391C4D05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919027" y="579028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2D109C-7588-4D4A-80B7-1B7B1AF2E572}"/>
                  </a:ext>
                </a:extLst>
              </p:cNvPr>
              <p:cNvSpPr txBox="1"/>
              <p:nvPr/>
            </p:nvSpPr>
            <p:spPr>
              <a:xfrm>
                <a:off x="11125200" y="3157477"/>
                <a:ext cx="503645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+92-303********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64825B-828D-4759-9E54-0CF40F09E217}"/>
                  </a:ext>
                </a:extLst>
              </p:cNvPr>
              <p:cNvSpPr txBox="1"/>
              <p:nvPr/>
            </p:nvSpPr>
            <p:spPr>
              <a:xfrm>
                <a:off x="11125200" y="6061944"/>
                <a:ext cx="6340793" cy="460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2668"/>
                  </a:lnSpc>
                  <a:spcBef>
                    <a:spcPct val="0"/>
                  </a:spcBef>
                </a:pPr>
                <a:r>
                  <a:rPr lang="en-US" sz="3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ontserrat Medium"/>
                    <a:cs typeface="Times New Roman" panose="02020603050405020304" pitchFamily="18" charset="0"/>
                    <a:sym typeface="Montserrat Medium"/>
                  </a:rPr>
                  <a:t>hello@reallygreatsite.com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C4D9A7-F1A8-43C4-94B3-99CD5B60F7AE}"/>
                  </a:ext>
                </a:extLst>
              </p:cNvPr>
              <p:cNvSpPr txBox="1"/>
              <p:nvPr/>
            </p:nvSpPr>
            <p:spPr>
              <a:xfrm>
                <a:off x="11277600" y="4530554"/>
                <a:ext cx="9151620" cy="466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ts val="2668"/>
                  </a:lnSpc>
                  <a:spcBef>
                    <a:spcPct val="0"/>
                  </a:spcBef>
                </a:pPr>
                <a:r>
                  <a:rPr lang="en-US" sz="3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Montserrat Medium"/>
                    <a:cs typeface="Times New Roman" panose="02020603050405020304" pitchFamily="18" charset="0"/>
                    <a:sym typeface="Montserrat Medium"/>
                  </a:rPr>
                  <a:t>www.reallygreatsite.com</a:t>
                </a:r>
              </a:p>
            </p:txBody>
          </p:sp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A9669DF9-B59F-4E5E-8003-5CE7A3540148}"/>
                  </a:ext>
                </a:extLst>
              </p:cNvPr>
              <p:cNvSpPr/>
              <p:nvPr/>
            </p:nvSpPr>
            <p:spPr>
              <a:xfrm>
                <a:off x="9010134" y="4391319"/>
                <a:ext cx="732185" cy="744561"/>
              </a:xfrm>
              <a:custGeom>
                <a:avLst/>
                <a:gdLst/>
                <a:ahLst/>
                <a:cxnLst/>
                <a:rect l="l" t="t" r="r" b="b"/>
                <a:pathLst>
                  <a:path w="549969" h="549969">
                    <a:moveTo>
                      <a:pt x="0" y="0"/>
                    </a:moveTo>
                    <a:lnTo>
                      <a:pt x="549969" y="0"/>
                    </a:lnTo>
                    <a:lnTo>
                      <a:pt x="549969" y="549969"/>
                    </a:lnTo>
                    <a:lnTo>
                      <a:pt x="0" y="54996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</p:grpSp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3535B882-B84C-413D-947F-E384F95D2AE7}"/>
              </a:ext>
            </a:extLst>
          </p:cNvPr>
          <p:cNvSpPr/>
          <p:nvPr/>
        </p:nvSpPr>
        <p:spPr>
          <a:xfrm>
            <a:off x="1317196" y="6322418"/>
            <a:ext cx="7078419" cy="635810"/>
          </a:xfrm>
          <a:custGeom>
            <a:avLst/>
            <a:gdLst/>
            <a:ahLst/>
            <a:cxnLst/>
            <a:rect l="l" t="t" r="r" b="b"/>
            <a:pathLst>
              <a:path w="5408361" h="493362">
                <a:moveTo>
                  <a:pt x="0" y="0"/>
                </a:moveTo>
                <a:lnTo>
                  <a:pt x="5408361" y="0"/>
                </a:lnTo>
                <a:lnTo>
                  <a:pt x="5408361" y="493361"/>
                </a:lnTo>
                <a:lnTo>
                  <a:pt x="0" y="493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E194A8-3EF5-4DC6-A176-5B5D56AECEC5}"/>
              </a:ext>
            </a:extLst>
          </p:cNvPr>
          <p:cNvSpPr txBox="1"/>
          <p:nvPr/>
        </p:nvSpPr>
        <p:spPr>
          <a:xfrm>
            <a:off x="2057400" y="6390211"/>
            <a:ext cx="6096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Any Question’s……..</a:t>
            </a:r>
          </a:p>
        </p:txBody>
      </p:sp>
    </p:spTree>
    <p:extLst>
      <p:ext uri="{BB962C8B-B14F-4D97-AF65-F5344CB8AC3E}">
        <p14:creationId xmlns:p14="http://schemas.microsoft.com/office/powerpoint/2010/main" val="250156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26027" y="3390142"/>
            <a:ext cx="8291454" cy="61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2800" b="0" i="0" dirty="0">
                <a:effectLst/>
                <a:latin typeface="Bahnschrift Light" panose="020B0502040204020203" pitchFamily="34" charset="0"/>
              </a:rPr>
              <a:t>a secret word or phrase that must be used to</a:t>
            </a:r>
          </a:p>
          <a:p>
            <a:pPr algn="l">
              <a:lnSpc>
                <a:spcPts val="2255"/>
              </a:lnSpc>
            </a:pPr>
            <a:r>
              <a:rPr lang="en-US" sz="2800" b="0" i="0" dirty="0">
                <a:effectLst/>
                <a:latin typeface="Bahnschrift Light" panose="020B0502040204020203" pitchFamily="34" charset="0"/>
              </a:rPr>
              <a:t>gain admission to a place.</a:t>
            </a:r>
            <a:endParaRPr lang="en-US" sz="2800" dirty="0">
              <a:latin typeface="Bahnschrift Light" panose="020B0502040204020203" pitchFamily="34" charset="0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4529" y="1176109"/>
            <a:ext cx="786163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Password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871BAB10-E67A-42F9-9561-7AFC303192A3}"/>
              </a:ext>
            </a:extLst>
          </p:cNvPr>
          <p:cNvGrpSpPr/>
          <p:nvPr/>
        </p:nvGrpSpPr>
        <p:grpSpPr>
          <a:xfrm>
            <a:off x="10317481" y="1507774"/>
            <a:ext cx="7435048" cy="4150471"/>
            <a:chOff x="0" y="0"/>
            <a:chExt cx="3671907" cy="1650987"/>
          </a:xfrm>
          <a:effectLst>
            <a:outerShdw blurRad="1270000" dist="50800" dir="5400000" sx="106000" sy="106000" algn="ctr" rotWithShape="0">
              <a:srgbClr val="000000">
                <a:alpha val="75000"/>
              </a:srgbClr>
            </a:outerShdw>
            <a:reflection stA="0" endPos="65000" dist="50800" dir="5400000" sy="-100000" algn="bl" rotWithShape="0"/>
          </a:effectLst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9BBF8DE3-9F8C-4B04-9EA0-6CE4DA3972AA}"/>
                </a:ext>
              </a:extLst>
            </p:cNvPr>
            <p:cNvSpPr/>
            <p:nvPr/>
          </p:nvSpPr>
          <p:spPr>
            <a:xfrm>
              <a:off x="0" y="0"/>
              <a:ext cx="3671907" cy="1650987"/>
            </a:xfrm>
            <a:prstGeom prst="snip2DiagRect">
              <a:avLst/>
            </a:prstGeom>
            <a:blipFill>
              <a:blip r:embed="rId2"/>
              <a:stretch>
                <a:fillRect t="-29344" b="-10216"/>
              </a:stretch>
            </a:blipFill>
          </p:spPr>
        </p:sp>
      </p:grpSp>
      <p:pic>
        <p:nvPicPr>
          <p:cNvPr id="86" name="Graphic 85" descr="Lock">
            <a:extLst>
              <a:ext uri="{FF2B5EF4-FFF2-40B4-BE49-F238E27FC236}">
                <a16:creationId xmlns:a16="http://schemas.microsoft.com/office/drawing/2014/main" id="{5CC91F1F-C7AF-45CC-8A5B-323E96EB0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9955" y="1006051"/>
            <a:ext cx="914400" cy="91440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9319A966-3F34-47C2-9FA6-200ED1BB72B6}"/>
              </a:ext>
            </a:extLst>
          </p:cNvPr>
          <p:cNvGrpSpPr/>
          <p:nvPr/>
        </p:nvGrpSpPr>
        <p:grpSpPr>
          <a:xfrm>
            <a:off x="11103541" y="6650450"/>
            <a:ext cx="4201961" cy="2341150"/>
            <a:chOff x="2743200" y="6686431"/>
            <a:chExt cx="4201961" cy="23411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7D10C8-1846-4DB6-B294-057957369B57}"/>
                </a:ext>
              </a:extLst>
            </p:cNvPr>
            <p:cNvSpPr txBox="1"/>
            <p:nvPr/>
          </p:nvSpPr>
          <p:spPr>
            <a:xfrm>
              <a:off x="2982761" y="7164508"/>
              <a:ext cx="396240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i="0" dirty="0">
                  <a:effectLst/>
                  <a:latin typeface="Tomorrow" panose="020B0604020202020204" charset="0"/>
                </a:rPr>
                <a:t>"if you don't know the password you can't come in"</a:t>
              </a:r>
              <a:endParaRPr lang="en-US" sz="2800" b="1" dirty="0">
                <a:latin typeface="Tomorrow" panose="020B0604020202020204" charset="0"/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2B95958C-CF25-44C5-926B-C87F41F0C767}"/>
                </a:ext>
              </a:extLst>
            </p:cNvPr>
            <p:cNvSpPr/>
            <p:nvPr/>
          </p:nvSpPr>
          <p:spPr>
            <a:xfrm>
              <a:off x="2743200" y="6686431"/>
              <a:ext cx="4201961" cy="2341150"/>
            </a:xfrm>
            <a:custGeom>
              <a:avLst/>
              <a:gdLst/>
              <a:ahLst/>
              <a:cxnLst/>
              <a:rect l="l" t="t" r="r" b="b"/>
              <a:pathLst>
                <a:path w="4089749" h="3071029">
                  <a:moveTo>
                    <a:pt x="0" y="0"/>
                  </a:moveTo>
                  <a:lnTo>
                    <a:pt x="4089748" y="0"/>
                  </a:lnTo>
                  <a:lnTo>
                    <a:pt x="4089748" y="3071030"/>
                  </a:lnTo>
                  <a:lnTo>
                    <a:pt x="0" y="307103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biLevel thresh="7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effectLst>
              <a:outerShdw blurRad="50800" dist="50800" dir="5400000" algn="ctr" rotWithShape="0">
                <a:schemeClr val="tx1"/>
              </a:outerShdw>
            </a:effectLst>
          </p:spPr>
        </p:sp>
      </p:grpSp>
      <p:sp>
        <p:nvSpPr>
          <p:cNvPr id="89" name="TextBox 14">
            <a:extLst>
              <a:ext uri="{FF2B5EF4-FFF2-40B4-BE49-F238E27FC236}">
                <a16:creationId xmlns:a16="http://schemas.microsoft.com/office/drawing/2014/main" id="{CB42C439-4226-40CF-814D-3DC57EB39538}"/>
              </a:ext>
            </a:extLst>
          </p:cNvPr>
          <p:cNvSpPr txBox="1"/>
          <p:nvPr/>
        </p:nvSpPr>
        <p:spPr>
          <a:xfrm>
            <a:off x="212691" y="4566848"/>
            <a:ext cx="10104790" cy="488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6000" b="1" dirty="0">
                <a:solidFill>
                  <a:srgbClr val="FFFFFF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 Role Of Password in Security</a:t>
            </a:r>
          </a:p>
        </p:txBody>
      </p:sp>
      <p:pic>
        <p:nvPicPr>
          <p:cNvPr id="92" name="Graphic 91" descr="Radioactive sign">
            <a:extLst>
              <a:ext uri="{FF2B5EF4-FFF2-40B4-BE49-F238E27FC236}">
                <a16:creationId xmlns:a16="http://schemas.microsoft.com/office/drawing/2014/main" id="{EED3B9CD-3BDE-485E-9738-6186B580E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49400" y="8107636"/>
            <a:ext cx="667561" cy="58285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8ED930C-8503-443D-A4A5-4A41C6DF9D0F}"/>
              </a:ext>
            </a:extLst>
          </p:cNvPr>
          <p:cNvSpPr txBox="1"/>
          <p:nvPr/>
        </p:nvSpPr>
        <p:spPr>
          <a:xfrm>
            <a:off x="1991229" y="2125963"/>
            <a:ext cx="96358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Bahnschrift Light" panose="020B0502040204020203" pitchFamily="34" charset="0"/>
              </a:rPr>
              <a:t>a string of characters that allows access to </a:t>
            </a:r>
          </a:p>
          <a:p>
            <a:r>
              <a:rPr lang="en-US" sz="2800" b="0" i="0" dirty="0">
                <a:effectLst/>
                <a:latin typeface="Bahnschrift Light" panose="020B0502040204020203" pitchFamily="34" charset="0"/>
              </a:rPr>
              <a:t>a computer system or service.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1EBBFD5-F665-489C-8025-DD361716B4BD}"/>
              </a:ext>
            </a:extLst>
          </p:cNvPr>
          <p:cNvSpPr txBox="1"/>
          <p:nvPr/>
        </p:nvSpPr>
        <p:spPr>
          <a:xfrm>
            <a:off x="1513232" y="6966536"/>
            <a:ext cx="9635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latin typeface="Bahnschrift Light" panose="020B0502040204020203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A02A97E-B8F1-4C3C-9672-58C8B9CF0D74}"/>
              </a:ext>
            </a:extLst>
          </p:cNvPr>
          <p:cNvSpPr txBox="1"/>
          <p:nvPr/>
        </p:nvSpPr>
        <p:spPr>
          <a:xfrm>
            <a:off x="1699757" y="5489395"/>
            <a:ext cx="963583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EEF0FF"/>
                </a:solidFill>
                <a:effectLst/>
                <a:latin typeface="Bahnschrift Light" panose="020B0502040204020203" pitchFamily="34" charset="0"/>
              </a:rPr>
              <a:t>Protect sensitive information</a:t>
            </a:r>
            <a:endParaRPr lang="en-US" sz="2800" dirty="0">
              <a:solidFill>
                <a:srgbClr val="EEF0FF"/>
              </a:solidFill>
              <a:latin typeface="Bahnschrift Light" panose="020B0502040204020203" pitchFamily="34" charset="0"/>
            </a:endParaRPr>
          </a:p>
          <a:p>
            <a:r>
              <a:rPr lang="en-US" sz="2800" b="0" i="0" dirty="0">
                <a:solidFill>
                  <a:srgbClr val="EEF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2800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  <a:cs typeface="Arial" panose="020B0604020202020204" pitchFamily="34" charset="0"/>
              </a:rPr>
              <a:t>Personal information</a:t>
            </a:r>
          </a:p>
          <a:p>
            <a:r>
              <a:rPr lang="en-US" sz="2800" dirty="0">
                <a:solidFill>
                  <a:srgbClr val="EEF0FF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              </a:t>
            </a:r>
            <a:r>
              <a:rPr lang="en-US" sz="2800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  <a:cs typeface="Arial" panose="020B0604020202020204" pitchFamily="34" charset="0"/>
              </a:rPr>
              <a:t>Financial information &amp; </a:t>
            </a:r>
            <a:r>
              <a:rPr lang="en-US" sz="2800" dirty="0">
                <a:solidFill>
                  <a:srgbClr val="EEF0FF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C</a:t>
            </a:r>
            <a:r>
              <a:rPr lang="en-US" sz="2800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  <a:cs typeface="Arial" panose="020B0604020202020204" pitchFamily="34" charset="0"/>
              </a:rPr>
              <a:t>onfidential business data</a:t>
            </a:r>
          </a:p>
          <a:p>
            <a:pPr algn="l"/>
            <a:r>
              <a:rPr lang="en-US" sz="2800" b="1" i="0" dirty="0">
                <a:solidFill>
                  <a:srgbClr val="EEF0FF"/>
                </a:solidFill>
                <a:effectLst/>
                <a:latin typeface="Bahnschrift Light" panose="020B0502040204020203" pitchFamily="34" charset="0"/>
              </a:rPr>
              <a:t>Prevent identity theft</a:t>
            </a:r>
            <a:r>
              <a:rPr lang="en-US" sz="2800" dirty="0">
                <a:solidFill>
                  <a:srgbClr val="EEF0FF"/>
                </a:solidFill>
                <a:latin typeface="Bahnschrift Light" panose="020B0502040204020203" pitchFamily="34" charset="0"/>
              </a:rPr>
              <a:t> </a:t>
            </a:r>
          </a:p>
          <a:p>
            <a:pPr algn="l"/>
            <a:r>
              <a:rPr lang="en-US" sz="2800" dirty="0">
                <a:solidFill>
                  <a:srgbClr val="EEF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2800" dirty="0">
                <a:solidFill>
                  <a:srgbClr val="EEF0FF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Minimizing the risk of </a:t>
            </a:r>
            <a:r>
              <a:rPr lang="en-US" sz="2800" b="0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  <a:cs typeface="Arial" panose="020B0604020202020204" pitchFamily="34" charset="0"/>
              </a:rPr>
              <a:t>online fraud.</a:t>
            </a:r>
            <a:endParaRPr lang="en-US" sz="2800" b="0" i="0" dirty="0">
              <a:solidFill>
                <a:srgbClr val="EEF0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b="1" i="0" dirty="0">
                <a:solidFill>
                  <a:srgbClr val="EEF0FF"/>
                </a:solidFill>
                <a:effectLst/>
                <a:latin typeface="Bahnschrift Light" panose="020B0502040204020203" pitchFamily="34" charset="0"/>
              </a:rPr>
              <a:t>Protect networks and systems</a:t>
            </a:r>
            <a:r>
              <a:rPr lang="en-US" sz="2800" dirty="0">
                <a:solidFill>
                  <a:srgbClr val="EEF0FF"/>
                </a:solidFill>
                <a:latin typeface="Bahnschrift Light" panose="020B0502040204020203" pitchFamily="34" charset="0"/>
              </a:rPr>
              <a:t> </a:t>
            </a:r>
          </a:p>
          <a:p>
            <a:pPr algn="l"/>
            <a:r>
              <a:rPr lang="en-US" sz="2800" dirty="0">
                <a:solidFill>
                  <a:srgbClr val="EEF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2800" dirty="0">
                <a:solidFill>
                  <a:srgbClr val="EEF0FF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Protect sensitive info</a:t>
            </a:r>
            <a:r>
              <a:rPr lang="en-US" sz="2800" b="0" i="0" dirty="0">
                <a:solidFill>
                  <a:srgbClr val="EEF0FF"/>
                </a:solidFill>
                <a:effectLst/>
                <a:latin typeface="Baskerville Old Face" panose="02020602080505020303" pitchFamily="18" charset="0"/>
                <a:cs typeface="Arial" panose="020B0604020202020204" pitchFamily="34" charset="0"/>
              </a:rPr>
              <a:t> from unauthorized access</a:t>
            </a:r>
            <a:r>
              <a:rPr lang="en-US" sz="2800" b="0" i="0" dirty="0">
                <a:solidFill>
                  <a:srgbClr val="EEF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DDFCF0E2-D03E-469B-A09E-D480B8865BF9}"/>
              </a:ext>
            </a:extLst>
          </p:cNvPr>
          <p:cNvSpPr/>
          <p:nvPr/>
        </p:nvSpPr>
        <p:spPr>
          <a:xfrm>
            <a:off x="1246532" y="2332506"/>
            <a:ext cx="533400" cy="541020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B4152A6F-4AEF-4E5C-A3F5-EC935DE689EC}"/>
              </a:ext>
            </a:extLst>
          </p:cNvPr>
          <p:cNvSpPr/>
          <p:nvPr/>
        </p:nvSpPr>
        <p:spPr>
          <a:xfrm>
            <a:off x="1247118" y="3332931"/>
            <a:ext cx="533400" cy="541020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73DDD3F-C8A4-4BFA-ACBE-11FE1892A5B0}"/>
              </a:ext>
            </a:extLst>
          </p:cNvPr>
          <p:cNvSpPr/>
          <p:nvPr/>
        </p:nvSpPr>
        <p:spPr>
          <a:xfrm>
            <a:off x="1067401" y="5534190"/>
            <a:ext cx="445831" cy="488147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7936C51C-C62D-4487-9F05-36468B8920EC}"/>
              </a:ext>
            </a:extLst>
          </p:cNvPr>
          <p:cNvSpPr/>
          <p:nvPr/>
        </p:nvSpPr>
        <p:spPr>
          <a:xfrm>
            <a:off x="1027256" y="6884453"/>
            <a:ext cx="445831" cy="488147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BF612973-464D-4D2F-AF03-951E6E6F52B6}"/>
              </a:ext>
            </a:extLst>
          </p:cNvPr>
          <p:cNvSpPr/>
          <p:nvPr/>
        </p:nvSpPr>
        <p:spPr>
          <a:xfrm>
            <a:off x="1054588" y="7710420"/>
            <a:ext cx="445831" cy="488147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2577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A3596FF-CB0E-4864-AB77-50848002AF45}"/>
              </a:ext>
            </a:extLst>
          </p:cNvPr>
          <p:cNvGrpSpPr/>
          <p:nvPr/>
        </p:nvGrpSpPr>
        <p:grpSpPr>
          <a:xfrm>
            <a:off x="12448308" y="5878987"/>
            <a:ext cx="3652466" cy="4824057"/>
            <a:chOff x="12448308" y="5878987"/>
            <a:chExt cx="3652466" cy="4824057"/>
          </a:xfrm>
        </p:grpSpPr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3A1A338B-3041-4F7D-B2BE-A3FBD8D858D2}"/>
                </a:ext>
              </a:extLst>
            </p:cNvPr>
            <p:cNvSpPr/>
            <p:nvPr/>
          </p:nvSpPr>
          <p:spPr>
            <a:xfrm rot="5400000">
              <a:off x="11720503" y="6606792"/>
              <a:ext cx="4824057" cy="3368447"/>
            </a:xfrm>
            <a:prstGeom prst="homePlate">
              <a:avLst/>
            </a:prstGeom>
            <a:gradFill rotWithShape="1">
              <a:gsLst>
                <a:gs pos="43000">
                  <a:srgbClr val="5B86A0"/>
                </a:gs>
                <a:gs pos="92000">
                  <a:schemeClr val="accent1">
                    <a:lumMod val="60000"/>
                    <a:lumOff val="40000"/>
                    <a:alpha val="0"/>
                  </a:schemeClr>
                </a:gs>
                <a:gs pos="7000">
                  <a:schemeClr val="accent5">
                    <a:lumMod val="50000"/>
                  </a:schemeClr>
                </a:gs>
              </a:gsLst>
              <a:lin ang="0"/>
            </a:gradFill>
            <a:effectLst>
              <a:outerShdw blurRad="1270000" dist="50800" dir="5400000" algn="ctr" rotWithShape="0">
                <a:srgbClr val="000000"/>
              </a:outerShdw>
              <a:reflection stA="0" endPos="67000" dist="50800" dir="5400000" sy="-100000" algn="bl" rotWithShape="0"/>
            </a:effectLst>
          </p:spPr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2A44BE-BD49-4675-9D96-6C1E6E47DDBD}"/>
                </a:ext>
              </a:extLst>
            </p:cNvPr>
            <p:cNvSpPr txBox="1"/>
            <p:nvPr/>
          </p:nvSpPr>
          <p:spPr>
            <a:xfrm>
              <a:off x="12519374" y="6099472"/>
              <a:ext cx="3581400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Baskerville Old Face" panose="02020602080505020303" pitchFamily="18" charset="0"/>
                  <a:cs typeface="Times New Roman" panose="02020603050405020304" pitchFamily="18" charset="0"/>
                </a:rPr>
                <a:t>Behavioral Analysis</a:t>
              </a:r>
            </a:p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Studying the user's password usage patterns and account activities.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8DA6716-AD56-4CE2-B146-84D8A83F6133}"/>
              </a:ext>
            </a:extLst>
          </p:cNvPr>
          <p:cNvSpPr txBox="1"/>
          <p:nvPr/>
        </p:nvSpPr>
        <p:spPr>
          <a:xfrm>
            <a:off x="5943600" y="587750"/>
            <a:ext cx="91578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Analysis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15911A-D541-49B5-8AEF-5ECDE035947D}"/>
              </a:ext>
            </a:extLst>
          </p:cNvPr>
          <p:cNvSpPr txBox="1"/>
          <p:nvPr/>
        </p:nvSpPr>
        <p:spPr>
          <a:xfrm>
            <a:off x="4064577" y="1695746"/>
            <a:ext cx="101588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skerville Old Face" panose="02020602080505020303" pitchFamily="18" charset="0"/>
              </a:rPr>
              <a:t>Password analysis is the process of evaluating how strong a password is and how well it protects against unauthorized access.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9236B-61C8-4FA6-B32B-9348B709554A}"/>
              </a:ext>
            </a:extLst>
          </p:cNvPr>
          <p:cNvSpPr txBox="1"/>
          <p:nvPr/>
        </p:nvSpPr>
        <p:spPr>
          <a:xfrm>
            <a:off x="1143000" y="2449799"/>
            <a:ext cx="9157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Importance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3EA399-28B0-410E-82C3-1CB628F85E0B}"/>
              </a:ext>
            </a:extLst>
          </p:cNvPr>
          <p:cNvSpPr txBox="1"/>
          <p:nvPr/>
        </p:nvSpPr>
        <p:spPr>
          <a:xfrm>
            <a:off x="1600200" y="3377724"/>
            <a:ext cx="7924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</a:rPr>
              <a:t>Identifying weak passwords and making them stronger.  Protecting sensitive information from hackers.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6A51DB-14A8-42F4-BDBF-0AEC00F64E73}"/>
              </a:ext>
            </a:extLst>
          </p:cNvPr>
          <p:cNvSpPr txBox="1"/>
          <p:nvPr/>
        </p:nvSpPr>
        <p:spPr>
          <a:xfrm>
            <a:off x="5334000" y="4417494"/>
            <a:ext cx="128154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Baskerville Old Face" panose="02020602080505020303" pitchFamily="18" charset="0"/>
              </a:rPr>
              <a:t>Types of Password Analysis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8E0F75-76E8-4674-84B8-BCBB35ED677F}"/>
              </a:ext>
            </a:extLst>
          </p:cNvPr>
          <p:cNvGrpSpPr/>
          <p:nvPr/>
        </p:nvGrpSpPr>
        <p:grpSpPr>
          <a:xfrm>
            <a:off x="2187226" y="5875515"/>
            <a:ext cx="3368447" cy="4824057"/>
            <a:chOff x="2187226" y="5875515"/>
            <a:chExt cx="3368447" cy="4824057"/>
          </a:xfrm>
        </p:grpSpPr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EE854E69-FE9F-4C0D-BC64-972944284E09}"/>
                </a:ext>
              </a:extLst>
            </p:cNvPr>
            <p:cNvSpPr/>
            <p:nvPr/>
          </p:nvSpPr>
          <p:spPr>
            <a:xfrm rot="5400000">
              <a:off x="1459421" y="6603320"/>
              <a:ext cx="4824057" cy="3368447"/>
            </a:xfrm>
            <a:prstGeom prst="homePlate">
              <a:avLst/>
            </a:prstGeom>
            <a:gradFill rotWithShape="1">
              <a:gsLst>
                <a:gs pos="43000">
                  <a:srgbClr val="5B86A0"/>
                </a:gs>
                <a:gs pos="92000">
                  <a:schemeClr val="accent1">
                    <a:lumMod val="60000"/>
                    <a:lumOff val="40000"/>
                    <a:alpha val="0"/>
                  </a:schemeClr>
                </a:gs>
                <a:gs pos="7000">
                  <a:schemeClr val="accent5">
                    <a:lumMod val="50000"/>
                  </a:schemeClr>
                </a:gs>
              </a:gsLst>
              <a:lin ang="0"/>
            </a:gradFill>
            <a:effectLst>
              <a:outerShdw blurRad="1270000" dist="50800" dir="5400000" algn="ctr" rotWithShape="0">
                <a:srgbClr val="000000"/>
              </a:outerShdw>
              <a:reflection stA="0" endPos="67000" dist="50800" dir="5400000" sy="-100000" algn="bl" rotWithShape="0"/>
            </a:effectLst>
          </p:spPr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AC17A1-4C8D-45D0-B44D-FA222F0F531A}"/>
                </a:ext>
              </a:extLst>
            </p:cNvPr>
            <p:cNvSpPr txBox="1"/>
            <p:nvPr/>
          </p:nvSpPr>
          <p:spPr>
            <a:xfrm>
              <a:off x="2362200" y="6099472"/>
              <a:ext cx="2971800" cy="27392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b="1" dirty="0">
                  <a:latin typeface="Baskerville Old Face" panose="02020602080505020303" pitchFamily="18" charset="0"/>
                </a:rPr>
                <a:t>Static Analysis</a:t>
              </a:r>
            </a:p>
            <a:p>
              <a:endParaRPr lang="en-US" sz="3000" dirty="0">
                <a:latin typeface="Baskerville Old Face" panose="02020602080505020303" pitchFamily="18" charset="0"/>
              </a:endParaRPr>
            </a:p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Evaluating the risks associated with fixed passwords.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0E180-EE4E-4C09-81CD-DA8C393ADD45}"/>
              </a:ext>
            </a:extLst>
          </p:cNvPr>
          <p:cNvGrpSpPr/>
          <p:nvPr/>
        </p:nvGrpSpPr>
        <p:grpSpPr>
          <a:xfrm>
            <a:off x="7317767" y="5875515"/>
            <a:ext cx="3368447" cy="4824057"/>
            <a:chOff x="7317767" y="5875515"/>
            <a:chExt cx="3368447" cy="4824057"/>
          </a:xfrm>
        </p:grpSpPr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EA646CD1-ECFE-4E09-ABFA-BB64A22058BF}"/>
                </a:ext>
              </a:extLst>
            </p:cNvPr>
            <p:cNvSpPr/>
            <p:nvPr/>
          </p:nvSpPr>
          <p:spPr>
            <a:xfrm rot="5400000">
              <a:off x="6589962" y="6603320"/>
              <a:ext cx="4824057" cy="3368447"/>
            </a:xfrm>
            <a:prstGeom prst="homePlate">
              <a:avLst/>
            </a:prstGeom>
            <a:gradFill rotWithShape="1">
              <a:gsLst>
                <a:gs pos="43000">
                  <a:srgbClr val="5B86A0"/>
                </a:gs>
                <a:gs pos="92000">
                  <a:schemeClr val="accent1">
                    <a:lumMod val="60000"/>
                    <a:lumOff val="40000"/>
                    <a:alpha val="0"/>
                  </a:schemeClr>
                </a:gs>
                <a:gs pos="7000">
                  <a:schemeClr val="accent5">
                    <a:lumMod val="50000"/>
                  </a:schemeClr>
                </a:gs>
              </a:gsLst>
              <a:lin ang="0"/>
            </a:gradFill>
            <a:effectLst>
              <a:outerShdw blurRad="1270000" dist="50800" dir="5400000" algn="ctr" rotWithShape="0">
                <a:srgbClr val="000000"/>
              </a:outerShdw>
              <a:reflection stA="0" endPos="67000" dist="50800" dir="5400000" sy="-100000" algn="bl" rotWithShape="0"/>
            </a:effectLst>
          </p:spPr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BE7412A-4082-4012-B1B9-749D5D1E0E10}"/>
                </a:ext>
              </a:extLst>
            </p:cNvPr>
            <p:cNvSpPr txBox="1"/>
            <p:nvPr/>
          </p:nvSpPr>
          <p:spPr>
            <a:xfrm>
              <a:off x="7516090" y="6099472"/>
              <a:ext cx="2971800" cy="2708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b="1" dirty="0">
                  <a:latin typeface="Baskerville Old Face" panose="02020602080505020303" pitchFamily="18" charset="0"/>
                </a:rPr>
                <a:t>Dynamic Analysis</a:t>
              </a:r>
            </a:p>
            <a:p>
              <a:endParaRPr lang="en-US" sz="2800" dirty="0"/>
            </a:p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Analyzing the security aspects of dynamic or one-time passwords. </a:t>
              </a:r>
            </a:p>
          </p:txBody>
        </p:sp>
      </p:grp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56FC81A8-0C29-49CB-9728-A97504514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73843" y="1835542"/>
            <a:ext cx="3471156" cy="3471156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317500" dir="2700000" algn="ctr">
              <a:srgbClr val="000000">
                <a:alpha val="4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35" name="Graphic 34" descr="Eye">
            <a:extLst>
              <a:ext uri="{FF2B5EF4-FFF2-40B4-BE49-F238E27FC236}">
                <a16:creationId xmlns:a16="http://schemas.microsoft.com/office/drawing/2014/main" id="{704D8E42-6F94-4B9D-A2B3-B19404071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37277" y="2348188"/>
            <a:ext cx="1632436" cy="1632436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</p:spTree>
    <p:extLst>
      <p:ext uri="{BB962C8B-B14F-4D97-AF65-F5344CB8AC3E}">
        <p14:creationId xmlns:p14="http://schemas.microsoft.com/office/powerpoint/2010/main" val="107161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26027" y="2408404"/>
            <a:ext cx="7028734" cy="1180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2800" dirty="0">
                <a:solidFill>
                  <a:srgbClr val="FFFFFF"/>
                </a:solidFill>
                <a:latin typeface="Bahnschrift Light" panose="020B0502040204020203" pitchFamily="34" charset="0"/>
              </a:rPr>
              <a:t>Strong Password’s protects 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Bahnschrift Light" panose="020B0502040204020203" pitchFamily="34" charset="0"/>
              </a:rPr>
              <a:t>our electronic accounts &amp; devices from unauthorized access, keeping our sensitive personal information safe</a:t>
            </a:r>
            <a:r>
              <a:rPr lang="en-US" sz="2800" b="0" i="0" dirty="0">
                <a:solidFill>
                  <a:srgbClr val="E8E8E8"/>
                </a:solidFill>
                <a:effectLst/>
                <a:latin typeface="Bahnschrift Light" panose="020B0502040204020203" pitchFamily="34" charset="0"/>
              </a:rPr>
              <a:t>.</a:t>
            </a:r>
            <a:endParaRPr lang="en-US" sz="2800" dirty="0">
              <a:solidFill>
                <a:srgbClr val="FFFFFF"/>
              </a:solidFill>
              <a:latin typeface="Bahnschrift Light" panose="020B0502040204020203" pitchFamily="34" charset="0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8DBA7769-DDDB-4181-A73D-EADCFF372D0F}"/>
              </a:ext>
            </a:extLst>
          </p:cNvPr>
          <p:cNvSpPr txBox="1"/>
          <p:nvPr/>
        </p:nvSpPr>
        <p:spPr>
          <a:xfrm>
            <a:off x="1718338" y="1345163"/>
            <a:ext cx="1049616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Strong Password    </a:t>
            </a:r>
          </a:p>
        </p:txBody>
      </p:sp>
      <p:pic>
        <p:nvPicPr>
          <p:cNvPr id="19" name="Graphic 18" descr="Help RTL">
            <a:extLst>
              <a:ext uri="{FF2B5EF4-FFF2-40B4-BE49-F238E27FC236}">
                <a16:creationId xmlns:a16="http://schemas.microsoft.com/office/drawing/2014/main" id="{96C841D9-7D05-48C6-B746-D17101822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8466" y="1384820"/>
            <a:ext cx="639203" cy="610142"/>
          </a:xfrm>
          <a:prstGeom prst="rect">
            <a:avLst/>
          </a:prstGeom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7D2A5C46-F845-46E4-A48D-BADE8CD336CC}"/>
              </a:ext>
            </a:extLst>
          </p:cNvPr>
          <p:cNvSpPr txBox="1"/>
          <p:nvPr/>
        </p:nvSpPr>
        <p:spPr>
          <a:xfrm>
            <a:off x="4249627" y="4344414"/>
            <a:ext cx="1049616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Guidelines</a:t>
            </a: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2CC08F58-2820-47CC-8CF5-1C299F73014D}"/>
              </a:ext>
            </a:extLst>
          </p:cNvPr>
          <p:cNvSpPr txBox="1"/>
          <p:nvPr/>
        </p:nvSpPr>
        <p:spPr>
          <a:xfrm>
            <a:off x="2438400" y="6412219"/>
            <a:ext cx="4824057" cy="324508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73"/>
              </a:lnSpc>
            </a:pPr>
            <a:endParaRPr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9911D4EC-7768-401A-85EC-9714F339D838}"/>
              </a:ext>
            </a:extLst>
          </p:cNvPr>
          <p:cNvSpPr/>
          <p:nvPr/>
        </p:nvSpPr>
        <p:spPr>
          <a:xfrm rot="10800000">
            <a:off x="12214501" y="5865635"/>
            <a:ext cx="4824057" cy="3368447"/>
          </a:xfrm>
          <a:custGeom>
            <a:avLst/>
            <a:gdLst/>
            <a:ahLst/>
            <a:cxnLst/>
            <a:rect l="l" t="t" r="r" b="b"/>
            <a:pathLst>
              <a:path w="1489880" h="1040324">
                <a:moveTo>
                  <a:pt x="0" y="0"/>
                </a:moveTo>
                <a:lnTo>
                  <a:pt x="1489880" y="0"/>
                </a:lnTo>
                <a:lnTo>
                  <a:pt x="1489880" y="1040324"/>
                </a:lnTo>
                <a:lnTo>
                  <a:pt x="0" y="1040324"/>
                </a:lnTo>
                <a:close/>
              </a:path>
            </a:pathLst>
          </a:custGeom>
          <a:gradFill rotWithShape="1">
            <a:gsLst>
              <a:gs pos="43000">
                <a:srgbClr val="5B86A0"/>
              </a:gs>
              <a:gs pos="92000">
                <a:schemeClr val="accent1">
                  <a:lumMod val="60000"/>
                  <a:lumOff val="40000"/>
                  <a:alpha val="0"/>
                </a:schemeClr>
              </a:gs>
              <a:gs pos="7000">
                <a:schemeClr val="accent5">
                  <a:lumMod val="50000"/>
                </a:schemeClr>
              </a:gs>
            </a:gsLst>
            <a:lin ang="0"/>
          </a:gradFill>
          <a:effectLst>
            <a:outerShdw blurRad="1270000" dist="50800" dir="5400000" algn="ctr" rotWithShape="0">
              <a:srgbClr val="000000"/>
            </a:outerShdw>
            <a:reflection stA="1000" endPos="67000" dist="50800" dir="5400000" sy="-100000" algn="bl" rotWithShape="0"/>
          </a:effectLst>
        </p:spPr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C3795AA6-AD5D-4C93-BB03-0519C62D7D5F}"/>
              </a:ext>
            </a:extLst>
          </p:cNvPr>
          <p:cNvSpPr/>
          <p:nvPr/>
        </p:nvSpPr>
        <p:spPr>
          <a:xfrm>
            <a:off x="6858000" y="5858016"/>
            <a:ext cx="5486400" cy="3368447"/>
          </a:xfrm>
          <a:custGeom>
            <a:avLst/>
            <a:gdLst/>
            <a:ahLst/>
            <a:cxnLst/>
            <a:rect l="l" t="t" r="r" b="b"/>
            <a:pathLst>
              <a:path w="1489880" h="1040324">
                <a:moveTo>
                  <a:pt x="0" y="0"/>
                </a:moveTo>
                <a:lnTo>
                  <a:pt x="1489880" y="0"/>
                </a:lnTo>
                <a:lnTo>
                  <a:pt x="1489880" y="1040324"/>
                </a:lnTo>
                <a:lnTo>
                  <a:pt x="0" y="1040324"/>
                </a:lnTo>
                <a:close/>
              </a:path>
            </a:pathLst>
          </a:custGeom>
          <a:gradFill rotWithShape="1">
            <a:gsLst>
              <a:gs pos="100000">
                <a:schemeClr val="accent5">
                  <a:alpha val="0"/>
                  <a:lumMod val="61000"/>
                  <a:lumOff val="39000"/>
                </a:schemeClr>
              </a:gs>
              <a:gs pos="0">
                <a:srgbClr val="5A93A3">
                  <a:alpha val="0"/>
                </a:srgbClr>
              </a:gs>
              <a:gs pos="52000">
                <a:schemeClr val="accent5">
                  <a:lumMod val="82000"/>
                </a:schemeClr>
              </a:gs>
            </a:gsLst>
            <a:lin ang="0"/>
          </a:gradFill>
          <a:effectLst>
            <a:outerShdw blurRad="825500" dist="50800" dir="5400000" algn="ctr" rotWithShape="0">
              <a:srgbClr val="000000"/>
            </a:outerShdw>
          </a:effectLst>
        </p:spPr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77CFF9B6-B6FD-4E69-AD1A-14C96C16A500}"/>
              </a:ext>
            </a:extLst>
          </p:cNvPr>
          <p:cNvSpPr/>
          <p:nvPr/>
        </p:nvSpPr>
        <p:spPr>
          <a:xfrm>
            <a:off x="2517205" y="5799139"/>
            <a:ext cx="4824057" cy="3368447"/>
          </a:xfrm>
          <a:custGeom>
            <a:avLst/>
            <a:gdLst/>
            <a:ahLst/>
            <a:cxnLst/>
            <a:rect l="l" t="t" r="r" b="b"/>
            <a:pathLst>
              <a:path w="1489880" h="1040324">
                <a:moveTo>
                  <a:pt x="0" y="0"/>
                </a:moveTo>
                <a:lnTo>
                  <a:pt x="1489880" y="0"/>
                </a:lnTo>
                <a:lnTo>
                  <a:pt x="1489880" y="1040324"/>
                </a:lnTo>
                <a:lnTo>
                  <a:pt x="0" y="1040324"/>
                </a:lnTo>
                <a:close/>
              </a:path>
            </a:pathLst>
          </a:custGeom>
          <a:gradFill rotWithShape="1">
            <a:gsLst>
              <a:gs pos="43000">
                <a:srgbClr val="5B86A0"/>
              </a:gs>
              <a:gs pos="92000">
                <a:schemeClr val="accent1">
                  <a:lumMod val="60000"/>
                  <a:lumOff val="40000"/>
                  <a:alpha val="0"/>
                </a:schemeClr>
              </a:gs>
              <a:gs pos="7000">
                <a:schemeClr val="accent5">
                  <a:lumMod val="50000"/>
                </a:schemeClr>
              </a:gs>
            </a:gsLst>
            <a:lin ang="0"/>
          </a:gradFill>
          <a:effectLst>
            <a:outerShdw blurRad="1270000" dist="50800" dir="5400000" algn="ctr" rotWithShape="0">
              <a:srgbClr val="000000"/>
            </a:outerShdw>
            <a:reflection stA="0" endPos="67000" dist="50800" dir="5400000" sy="-100000" algn="bl" rotWithShape="0"/>
          </a:effectLst>
        </p:spPr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5F851717-7216-46F2-AF06-E48D11510C64}"/>
              </a:ext>
            </a:extLst>
          </p:cNvPr>
          <p:cNvSpPr txBox="1"/>
          <p:nvPr/>
        </p:nvSpPr>
        <p:spPr>
          <a:xfrm>
            <a:off x="3034408" y="5646223"/>
            <a:ext cx="4824058" cy="670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14"/>
              </a:lnSpc>
            </a:pPr>
            <a:r>
              <a:rPr lang="en-US" sz="2600" b="1" dirty="0">
                <a:solidFill>
                  <a:schemeClr val="bg1"/>
                </a:solidFill>
                <a:latin typeface="Bahnschrift Light" panose="020B0502040204020203" pitchFamily="34" charset="0"/>
                <a:ea typeface="Tomorrow"/>
                <a:cs typeface="Times New Roman" panose="02020603050405020304" pitchFamily="18" charset="0"/>
                <a:sym typeface="Tomorrow"/>
              </a:rPr>
              <a:t>Avoid Re-using</a:t>
            </a: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2DB8DCBC-1BF0-4A0E-9670-007B97AAD89E}"/>
              </a:ext>
            </a:extLst>
          </p:cNvPr>
          <p:cNvSpPr txBox="1"/>
          <p:nvPr/>
        </p:nvSpPr>
        <p:spPr>
          <a:xfrm>
            <a:off x="3632891" y="6345974"/>
            <a:ext cx="2855578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600" b="1" dirty="0">
                <a:solidFill>
                  <a:schemeClr val="bg1"/>
                </a:solidFill>
                <a:latin typeface="Bahnschrift Light" panose="020B0502040204020203" pitchFamily="34" charset="0"/>
                <a:ea typeface="Tomorrow"/>
                <a:cs typeface="Arial" panose="020B0604020202020204" pitchFamily="34" charset="0"/>
                <a:sym typeface="Tomorrow"/>
              </a:rPr>
              <a:t>Same Password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932D1386-2E0D-4026-9B3B-6DAFFE0C1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392" y="6789081"/>
            <a:ext cx="471352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By replacing some letters with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similar-looking numbers or symbols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“P@ssw0rd”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Use  combination of uppercase, lowercase, numbers, and symbol’s.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D272C7A-87AB-4640-BF04-6D8915D7BCDE}"/>
              </a:ext>
            </a:extLst>
          </p:cNvPr>
          <p:cNvGrpSpPr/>
          <p:nvPr/>
        </p:nvGrpSpPr>
        <p:grpSpPr>
          <a:xfrm>
            <a:off x="7211709" y="5675662"/>
            <a:ext cx="4572000" cy="1147343"/>
            <a:chOff x="7211709" y="5675662"/>
            <a:chExt cx="4572000" cy="1147343"/>
          </a:xfrm>
        </p:grpSpPr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56D360B-B94A-4912-A7D2-3201A8C634EB}"/>
                </a:ext>
              </a:extLst>
            </p:cNvPr>
            <p:cNvSpPr txBox="1"/>
            <p:nvPr/>
          </p:nvSpPr>
          <p:spPr>
            <a:xfrm>
              <a:off x="7211709" y="5675662"/>
              <a:ext cx="4572000" cy="6703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14"/>
                </a:lnSpc>
              </a:pPr>
              <a:r>
                <a:rPr lang="en-US" sz="2600" b="1" dirty="0">
                  <a:solidFill>
                    <a:schemeClr val="bg1"/>
                  </a:solidFill>
                  <a:latin typeface="Bahnschrift Light" panose="020B0502040204020203" pitchFamily="34" charset="0"/>
                  <a:ea typeface="Tomorrow"/>
                  <a:cs typeface="Times New Roman" panose="02020603050405020304" pitchFamily="18" charset="0"/>
                  <a:sym typeface="Tomorrow"/>
                </a:rPr>
                <a:t>   Use Substitute Character’s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8619503-4020-4B52-9676-B6174172E174}"/>
                </a:ext>
              </a:extLst>
            </p:cNvPr>
            <p:cNvSpPr txBox="1"/>
            <p:nvPr/>
          </p:nvSpPr>
          <p:spPr>
            <a:xfrm>
              <a:off x="8584540" y="6330562"/>
              <a:ext cx="30187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altLang="en-US" sz="2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ahnschrift Light" panose="020B0502040204020203" pitchFamily="34" charset="0"/>
                </a:rPr>
                <a:t>&amp; Mix Elements</a:t>
              </a:r>
              <a:endParaRPr lang="en-US" sz="2600" b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8DDD9C8-17C0-4938-AE6A-42F852BFF238}"/>
              </a:ext>
            </a:extLst>
          </p:cNvPr>
          <p:cNvSpPr txBox="1"/>
          <p:nvPr/>
        </p:nvSpPr>
        <p:spPr>
          <a:xfrm>
            <a:off x="2800160" y="6873736"/>
            <a:ext cx="377488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Change passwords regularly.</a:t>
            </a:r>
          </a:p>
          <a:p>
            <a:r>
              <a:rPr lang="en-US" sz="22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</a:p>
          <a:p>
            <a:r>
              <a:rPr lang="en-US" sz="22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Avoid using the same one for too long for other Account’s.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291011-AAA2-40F4-8B87-99DB8CCB8920}"/>
              </a:ext>
            </a:extLst>
          </p:cNvPr>
          <p:cNvGrpSpPr/>
          <p:nvPr/>
        </p:nvGrpSpPr>
        <p:grpSpPr>
          <a:xfrm>
            <a:off x="13076960" y="5675662"/>
            <a:ext cx="4392390" cy="2147206"/>
            <a:chOff x="13076960" y="5675662"/>
            <a:chExt cx="4392390" cy="2147206"/>
          </a:xfrm>
        </p:grpSpPr>
        <p:sp>
          <p:nvSpPr>
            <p:cNvPr id="29" name="TextBox 26">
              <a:extLst>
                <a:ext uri="{FF2B5EF4-FFF2-40B4-BE49-F238E27FC236}">
                  <a16:creationId xmlns:a16="http://schemas.microsoft.com/office/drawing/2014/main" id="{6A4D4DA2-7ABE-4305-8177-1E0C60E041DA}"/>
                </a:ext>
              </a:extLst>
            </p:cNvPr>
            <p:cNvSpPr txBox="1"/>
            <p:nvPr/>
          </p:nvSpPr>
          <p:spPr>
            <a:xfrm>
              <a:off x="13091311" y="5675662"/>
              <a:ext cx="4205133" cy="6703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214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Bahnschrift Light" panose="020B0502040204020203" pitchFamily="34" charset="0"/>
                  <a:ea typeface="Tomorrow"/>
                  <a:cs typeface="Times New Roman" panose="02020603050405020304" pitchFamily="18" charset="0"/>
                  <a:sym typeface="Tomorrow"/>
                </a:rPr>
                <a:t>Use a Password Manager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A6DE90-D4B4-4646-85E4-C9FC8110ECE7}"/>
                </a:ext>
              </a:extLst>
            </p:cNvPr>
            <p:cNvSpPr txBox="1"/>
            <p:nvPr/>
          </p:nvSpPr>
          <p:spPr>
            <a:xfrm>
              <a:off x="13076960" y="6714872"/>
              <a:ext cx="439239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using a password manager to generate and store complex passwords.</a:t>
              </a:r>
            </a:p>
          </p:txBody>
        </p:sp>
      </p:grpSp>
      <p:sp>
        <p:nvSpPr>
          <p:cNvPr id="270" name="Freeform 46">
            <a:extLst>
              <a:ext uri="{FF2B5EF4-FFF2-40B4-BE49-F238E27FC236}">
                <a16:creationId xmlns:a16="http://schemas.microsoft.com/office/drawing/2014/main" id="{86E4A717-429D-48EC-A2C3-2EC52988BC1A}"/>
              </a:ext>
            </a:extLst>
          </p:cNvPr>
          <p:cNvSpPr/>
          <p:nvPr/>
        </p:nvSpPr>
        <p:spPr>
          <a:xfrm>
            <a:off x="12328757" y="1462859"/>
            <a:ext cx="3785694" cy="3071155"/>
          </a:xfrm>
          <a:custGeom>
            <a:avLst/>
            <a:gdLst/>
            <a:ahLst/>
            <a:cxnLst/>
            <a:rect l="l" t="t" r="r" b="b"/>
            <a:pathLst>
              <a:path w="14393427" h="13737979">
                <a:moveTo>
                  <a:pt x="7196714" y="10990"/>
                </a:moveTo>
                <a:cubicBezTo>
                  <a:pt x="4739280" y="0"/>
                  <a:pt x="2463801" y="1304719"/>
                  <a:pt x="1231900" y="3431106"/>
                </a:cubicBezTo>
                <a:cubicBezTo>
                  <a:pt x="0" y="5557493"/>
                  <a:pt x="0" y="8180487"/>
                  <a:pt x="1231900" y="10306874"/>
                </a:cubicBezTo>
                <a:cubicBezTo>
                  <a:pt x="2463801" y="12433261"/>
                  <a:pt x="4739280" y="13737980"/>
                  <a:pt x="7196714" y="13726990"/>
                </a:cubicBezTo>
                <a:cubicBezTo>
                  <a:pt x="9654147" y="13737980"/>
                  <a:pt x="11929626" y="12433261"/>
                  <a:pt x="13161527" y="10306874"/>
                </a:cubicBezTo>
                <a:cubicBezTo>
                  <a:pt x="14393427" y="8180487"/>
                  <a:pt x="14393427" y="5557493"/>
                  <a:pt x="13161527" y="3431106"/>
                </a:cubicBezTo>
                <a:cubicBezTo>
                  <a:pt x="11929626" y="1304719"/>
                  <a:pt x="9654147" y="0"/>
                  <a:pt x="7196714" y="10990"/>
                </a:cubicBezTo>
                <a:close/>
              </a:path>
            </a:pathLst>
          </a:custGeom>
          <a:blipFill>
            <a:blip r:embed="rId4"/>
            <a:stretch>
              <a:fillRect l="-24572" r="-24572"/>
            </a:stretch>
          </a:blipFill>
          <a:effectLst>
            <a:outerShdw blurRad="787400" dist="50800" dir="5400000" algn="ctr" rotWithShape="0">
              <a:srgbClr val="000000"/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AD358D7-CE8F-42A0-85DC-7CE7B7EBF18E}"/>
              </a:ext>
            </a:extLst>
          </p:cNvPr>
          <p:cNvSpPr/>
          <p:nvPr/>
        </p:nvSpPr>
        <p:spPr>
          <a:xfrm>
            <a:off x="1295400" y="2247900"/>
            <a:ext cx="533400" cy="541020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0422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1822238" y="768365"/>
            <a:ext cx="1049616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Characteristic’s of Strong Password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EFA4287-1C5F-4FDA-87C1-B59EE4EA8DAB}"/>
              </a:ext>
            </a:extLst>
          </p:cNvPr>
          <p:cNvGrpSpPr/>
          <p:nvPr/>
        </p:nvGrpSpPr>
        <p:grpSpPr>
          <a:xfrm>
            <a:off x="1722120" y="6418420"/>
            <a:ext cx="4206240" cy="1569660"/>
            <a:chOff x="1722120" y="6418420"/>
            <a:chExt cx="4206240" cy="156966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0108276-A20A-4598-99D9-0994DFB9716A}"/>
                </a:ext>
              </a:extLst>
            </p:cNvPr>
            <p:cNvSpPr txBox="1"/>
            <p:nvPr/>
          </p:nvSpPr>
          <p:spPr>
            <a:xfrm>
              <a:off x="1722120" y="6418420"/>
              <a:ext cx="121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Baskerville Old Face" panose="02020602080505020303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F311C7A-ED9E-45AD-B65D-899FCA70752E}"/>
                </a:ext>
              </a:extLst>
            </p:cNvPr>
            <p:cNvSpPr txBox="1"/>
            <p:nvPr/>
          </p:nvSpPr>
          <p:spPr>
            <a:xfrm>
              <a:off x="2346960" y="6664641"/>
              <a:ext cx="35814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Length :</a:t>
              </a:r>
            </a:p>
            <a:p>
              <a:r>
                <a:rPr lang="en-US" sz="2200" dirty="0">
                  <a:latin typeface="Baskerville Old Face" panose="02020602080505020303" pitchFamily="18" charset="0"/>
                </a:rPr>
                <a:t>Should be at least 12 characters long.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8A065458-166A-41A9-8C35-CBAFC1F83CC2}"/>
              </a:ext>
            </a:extLst>
          </p:cNvPr>
          <p:cNvSpPr txBox="1"/>
          <p:nvPr/>
        </p:nvSpPr>
        <p:spPr>
          <a:xfrm>
            <a:off x="2590800" y="2889903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Complexity:</a:t>
            </a:r>
          </a:p>
          <a:p>
            <a:r>
              <a:rPr lang="en-US" sz="2200" dirty="0">
                <a:latin typeface="Baskerville Old Face" panose="02020602080505020303" pitchFamily="18" charset="0"/>
              </a:rPr>
              <a:t>Contains a mixture of uppercase letters, lowercase letters, numbers, and special characters.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7322461-B8F8-4F16-9991-DBFCCC998EE2}"/>
              </a:ext>
            </a:extLst>
          </p:cNvPr>
          <p:cNvSpPr txBox="1"/>
          <p:nvPr/>
        </p:nvSpPr>
        <p:spPr>
          <a:xfrm>
            <a:off x="13944600" y="2807007"/>
            <a:ext cx="39405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Unpredictability:</a:t>
            </a:r>
            <a:br>
              <a:rPr lang="en-US" dirty="0"/>
            </a:br>
            <a:r>
              <a:rPr lang="en-US" sz="2200" dirty="0">
                <a:latin typeface="Baskerville Old Face" panose="02020602080505020303" pitchFamily="18" charset="0"/>
              </a:rPr>
              <a:t>Avoid using easily guessable information like birthdays, names, or common words</a:t>
            </a:r>
          </a:p>
          <a:p>
            <a:r>
              <a:rPr lang="en-US" sz="2200" dirty="0">
                <a:latin typeface="Baskerville Old Face" panose="02020602080505020303" pitchFamily="18" charset="0"/>
              </a:rPr>
              <a:t>Password should be unique.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9F5A8F-7B25-4E60-90BF-E094086E32B5}"/>
              </a:ext>
            </a:extLst>
          </p:cNvPr>
          <p:cNvSpPr txBox="1"/>
          <p:nvPr/>
        </p:nvSpPr>
        <p:spPr>
          <a:xfrm>
            <a:off x="14124163" y="6382534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Common Patterns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200" dirty="0">
                <a:latin typeface="Baskerville Old Face" panose="02020602080505020303" pitchFamily="18" charset="0"/>
              </a:rPr>
              <a:t>Don’t use sequential numbers (e.g., 12345)   &amp;</a:t>
            </a:r>
            <a:br>
              <a:rPr lang="en-US" sz="2200" dirty="0">
                <a:latin typeface="Baskerville Old Face" panose="02020602080505020303" pitchFamily="18" charset="0"/>
              </a:rPr>
            </a:br>
            <a:r>
              <a:rPr lang="en-US" sz="2200" dirty="0">
                <a:latin typeface="Baskerville Old Face" panose="02020602080505020303" pitchFamily="18" charset="0"/>
              </a:rPr>
              <a:t>keyboard patterns (e.g., </a:t>
            </a:r>
            <a:r>
              <a:rPr lang="en-US" sz="2200" dirty="0" err="1">
                <a:latin typeface="Baskerville Old Face" panose="02020602080505020303" pitchFamily="18" charset="0"/>
              </a:rPr>
              <a:t>asdfg</a:t>
            </a:r>
            <a:r>
              <a:rPr lang="en-US" sz="2200" dirty="0">
                <a:latin typeface="Baskerville Old Face" panose="02020602080505020303" pitchFamily="18" charset="0"/>
              </a:rPr>
              <a:t>).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FD18D4-0D94-43D8-8CD5-C124B8C7DFDC}"/>
              </a:ext>
            </a:extLst>
          </p:cNvPr>
          <p:cNvSpPr txBox="1"/>
          <p:nvPr/>
        </p:nvSpPr>
        <p:spPr>
          <a:xfrm>
            <a:off x="13061786" y="2668643"/>
            <a:ext cx="121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D6B0228-EAA1-43BD-8957-46525A78277D}"/>
              </a:ext>
            </a:extLst>
          </p:cNvPr>
          <p:cNvSpPr txBox="1"/>
          <p:nvPr/>
        </p:nvSpPr>
        <p:spPr>
          <a:xfrm>
            <a:off x="13269055" y="6345994"/>
            <a:ext cx="121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28D0AA-1623-49B5-AC10-5A790F5C472F}"/>
              </a:ext>
            </a:extLst>
          </p:cNvPr>
          <p:cNvSpPr txBox="1"/>
          <p:nvPr/>
        </p:nvSpPr>
        <p:spPr>
          <a:xfrm>
            <a:off x="1722120" y="2807007"/>
            <a:ext cx="121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DEEE795-AE8D-4C3F-99B2-9625F6E08504}"/>
              </a:ext>
            </a:extLst>
          </p:cNvPr>
          <p:cNvGrpSpPr/>
          <p:nvPr/>
        </p:nvGrpSpPr>
        <p:grpSpPr>
          <a:xfrm>
            <a:off x="5562600" y="1844040"/>
            <a:ext cx="8077200" cy="7832994"/>
            <a:chOff x="5562600" y="1844040"/>
            <a:chExt cx="8077200" cy="783299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D2832A7-E763-46D8-B644-0A40EB6CCE8F}"/>
                </a:ext>
              </a:extLst>
            </p:cNvPr>
            <p:cNvGrpSpPr/>
            <p:nvPr/>
          </p:nvGrpSpPr>
          <p:grpSpPr>
            <a:xfrm>
              <a:off x="5562600" y="1844040"/>
              <a:ext cx="8077200" cy="7832994"/>
              <a:chOff x="5024844" y="2592784"/>
              <a:chExt cx="8703641" cy="842580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D93894-B624-4392-9380-2C03764595C9}"/>
                  </a:ext>
                </a:extLst>
              </p:cNvPr>
              <p:cNvSpPr/>
              <p:nvPr/>
            </p:nvSpPr>
            <p:spPr>
              <a:xfrm rot="18870946">
                <a:off x="10189505" y="2559594"/>
                <a:ext cx="2152543" cy="4925416"/>
              </a:xfrm>
              <a:custGeom>
                <a:avLst/>
                <a:gdLst>
                  <a:gd name="connsiteX0" fmla="*/ 1098062 w 2152543"/>
                  <a:gd name="connsiteY0" fmla="*/ 0 h 4925416"/>
                  <a:gd name="connsiteX1" fmla="*/ 1127949 w 2152543"/>
                  <a:gd name="connsiteY1" fmla="*/ 31845 h 4925416"/>
                  <a:gd name="connsiteX2" fmla="*/ 1407302 w 2152543"/>
                  <a:gd name="connsiteY2" fmla="*/ 4797815 h 4925416"/>
                  <a:gd name="connsiteX3" fmla="*/ 1297318 w 2152543"/>
                  <a:gd name="connsiteY3" fmla="*/ 4925416 h 4925416"/>
                  <a:gd name="connsiteX4" fmla="*/ 0 w 2152543"/>
                  <a:gd name="connsiteY4" fmla="*/ 3605981 h 4925416"/>
                  <a:gd name="connsiteX5" fmla="*/ 0 w 2152543"/>
                  <a:gd name="connsiteY5" fmla="*/ 1079656 h 4925416"/>
                  <a:gd name="connsiteX6" fmla="*/ 1098062 w 2152543"/>
                  <a:gd name="connsiteY6" fmla="*/ 0 h 492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2543" h="4925416">
                    <a:moveTo>
                      <a:pt x="1098062" y="0"/>
                    </a:moveTo>
                    <a:lnTo>
                      <a:pt x="1127949" y="31845"/>
                    </a:lnTo>
                    <a:cubicBezTo>
                      <a:pt x="2385657" y="1436258"/>
                      <a:pt x="2493401" y="3465418"/>
                      <a:pt x="1407302" y="4797815"/>
                    </a:cubicBezTo>
                    <a:lnTo>
                      <a:pt x="1297318" y="4925416"/>
                    </a:lnTo>
                    <a:lnTo>
                      <a:pt x="0" y="3605981"/>
                    </a:lnTo>
                    <a:lnTo>
                      <a:pt x="0" y="1079656"/>
                    </a:lnTo>
                    <a:lnTo>
                      <a:pt x="109806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89907AE-1D7B-4318-A07D-895D92F5A888}"/>
                  </a:ext>
                </a:extLst>
              </p:cNvPr>
              <p:cNvSpPr/>
              <p:nvPr/>
            </p:nvSpPr>
            <p:spPr>
              <a:xfrm rot="18870946">
                <a:off x="5013117" y="3967345"/>
                <a:ext cx="4865573" cy="2116451"/>
              </a:xfrm>
              <a:custGeom>
                <a:avLst/>
                <a:gdLst>
                  <a:gd name="connsiteX0" fmla="*/ 4865573 w 4865573"/>
                  <a:gd name="connsiteY0" fmla="*/ 1047648 h 2116451"/>
                  <a:gd name="connsiteX1" fmla="*/ 3778549 w 4865573"/>
                  <a:gd name="connsiteY1" fmla="*/ 2116451 h 2116451"/>
                  <a:gd name="connsiteX2" fmla="*/ 1277478 w 4865573"/>
                  <a:gd name="connsiteY2" fmla="*/ 2116451 h 2116451"/>
                  <a:gd name="connsiteX3" fmla="*/ 0 w 4865573"/>
                  <a:gd name="connsiteY3" fmla="*/ 817196 h 2116451"/>
                  <a:gd name="connsiteX4" fmla="*/ 129441 w 4865573"/>
                  <a:gd name="connsiteY4" fmla="*/ 709385 h 2116451"/>
                  <a:gd name="connsiteX5" fmla="*/ 4744701 w 4865573"/>
                  <a:gd name="connsiteY5" fmla="*/ 940775 h 2116451"/>
                  <a:gd name="connsiteX6" fmla="*/ 4865573 w 4865573"/>
                  <a:gd name="connsiteY6" fmla="*/ 1047648 h 21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65573" h="2116451">
                    <a:moveTo>
                      <a:pt x="4865573" y="1047648"/>
                    </a:moveTo>
                    <a:lnTo>
                      <a:pt x="3778549" y="2116451"/>
                    </a:lnTo>
                    <a:lnTo>
                      <a:pt x="1277478" y="2116451"/>
                    </a:lnTo>
                    <a:lnTo>
                      <a:pt x="0" y="817196"/>
                    </a:lnTo>
                    <a:lnTo>
                      <a:pt x="129441" y="709385"/>
                    </a:lnTo>
                    <a:cubicBezTo>
                      <a:pt x="1433434" y="-317368"/>
                      <a:pt x="3368063" y="-220374"/>
                      <a:pt x="4744701" y="940775"/>
                    </a:cubicBezTo>
                    <a:lnTo>
                      <a:pt x="4865573" y="1047648"/>
                    </a:ln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88EA800-B80C-4021-91C8-6583DFD66128}"/>
                  </a:ext>
                </a:extLst>
              </p:cNvPr>
              <p:cNvSpPr/>
              <p:nvPr/>
            </p:nvSpPr>
            <p:spPr>
              <a:xfrm rot="18870946">
                <a:off x="6382958" y="6087056"/>
                <a:ext cx="2152545" cy="4868774"/>
              </a:xfrm>
              <a:custGeom>
                <a:avLst/>
                <a:gdLst>
                  <a:gd name="connsiteX0" fmla="*/ 855225 w 2152545"/>
                  <a:gd name="connsiteY0" fmla="*/ 0 h 4868774"/>
                  <a:gd name="connsiteX1" fmla="*/ 2152545 w 2152545"/>
                  <a:gd name="connsiteY1" fmla="*/ 1319437 h 4868774"/>
                  <a:gd name="connsiteX2" fmla="*/ 2152545 w 2152545"/>
                  <a:gd name="connsiteY2" fmla="*/ 3738895 h 4868774"/>
                  <a:gd name="connsiteX3" fmla="*/ 1003405 w 2152545"/>
                  <a:gd name="connsiteY3" fmla="*/ 4868774 h 4868774"/>
                  <a:gd name="connsiteX4" fmla="*/ 898591 w 2152545"/>
                  <a:gd name="connsiteY4" fmla="*/ 4746113 h 4868774"/>
                  <a:gd name="connsiteX5" fmla="*/ 745241 w 2152545"/>
                  <a:gd name="connsiteY5" fmla="*/ 127601 h 4868774"/>
                  <a:gd name="connsiteX6" fmla="*/ 855225 w 2152545"/>
                  <a:gd name="connsiteY6" fmla="*/ 0 h 4868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2545" h="4868774">
                    <a:moveTo>
                      <a:pt x="855225" y="0"/>
                    </a:moveTo>
                    <a:lnTo>
                      <a:pt x="2152545" y="1319437"/>
                    </a:lnTo>
                    <a:lnTo>
                      <a:pt x="2152545" y="3738895"/>
                    </a:lnTo>
                    <a:lnTo>
                      <a:pt x="1003405" y="4868774"/>
                    </a:lnTo>
                    <a:lnTo>
                      <a:pt x="898591" y="4746113"/>
                    </a:lnTo>
                    <a:cubicBezTo>
                      <a:pt x="-239124" y="3350045"/>
                      <a:pt x="-303406" y="1414054"/>
                      <a:pt x="745241" y="127601"/>
                    </a:cubicBezTo>
                    <a:lnTo>
                      <a:pt x="855225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FD96948-9765-4D36-88B3-3C64C4A091E4}"/>
                  </a:ext>
                </a:extLst>
              </p:cNvPr>
              <p:cNvSpPr/>
              <p:nvPr/>
            </p:nvSpPr>
            <p:spPr>
              <a:xfrm rot="18870946">
                <a:off x="8819075" y="7499692"/>
                <a:ext cx="4921344" cy="2116449"/>
              </a:xfrm>
              <a:custGeom>
                <a:avLst/>
                <a:gdLst>
                  <a:gd name="connsiteX0" fmla="*/ 3643870 w 4921344"/>
                  <a:gd name="connsiteY0" fmla="*/ 0 h 2116449"/>
                  <a:gd name="connsiteX1" fmla="*/ 4921344 w 4921344"/>
                  <a:gd name="connsiteY1" fmla="*/ 1299252 h 2116449"/>
                  <a:gd name="connsiteX2" fmla="*/ 4791904 w 4921344"/>
                  <a:gd name="connsiteY2" fmla="*/ 1407063 h 2116449"/>
                  <a:gd name="connsiteX3" fmla="*/ 31336 w 4921344"/>
                  <a:gd name="connsiteY3" fmla="*/ 1047195 h 2116449"/>
                  <a:gd name="connsiteX4" fmla="*/ 0 w 4921344"/>
                  <a:gd name="connsiteY4" fmla="*/ 1016774 h 2116449"/>
                  <a:gd name="connsiteX5" fmla="*/ 1034107 w 4921344"/>
                  <a:gd name="connsiteY5" fmla="*/ 0 h 2116449"/>
                  <a:gd name="connsiteX6" fmla="*/ 3643870 w 4921344"/>
                  <a:gd name="connsiteY6" fmla="*/ 0 h 211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21344" h="2116449">
                    <a:moveTo>
                      <a:pt x="3643870" y="0"/>
                    </a:moveTo>
                    <a:lnTo>
                      <a:pt x="4921344" y="1299252"/>
                    </a:lnTo>
                    <a:lnTo>
                      <a:pt x="4791904" y="1407063"/>
                    </a:lnTo>
                    <a:cubicBezTo>
                      <a:pt x="3441339" y="2470487"/>
                      <a:pt x="1414290" y="2328461"/>
                      <a:pt x="31336" y="1047195"/>
                    </a:cubicBezTo>
                    <a:lnTo>
                      <a:pt x="0" y="1016774"/>
                    </a:lnTo>
                    <a:lnTo>
                      <a:pt x="1034107" y="0"/>
                    </a:lnTo>
                    <a:lnTo>
                      <a:pt x="364387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Puzzle pieces">
              <a:extLst>
                <a:ext uri="{FF2B5EF4-FFF2-40B4-BE49-F238E27FC236}">
                  <a16:creationId xmlns:a16="http://schemas.microsoft.com/office/drawing/2014/main" id="{7840B295-E559-451F-9CD1-692AF6087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84837" y="6517389"/>
              <a:ext cx="1233564" cy="1233564"/>
            </a:xfrm>
            <a:prstGeom prst="rect">
              <a:avLst/>
            </a:prstGeom>
          </p:spPr>
        </p:pic>
        <p:pic>
          <p:nvPicPr>
            <p:cNvPr id="92" name="Graphic 91" descr="Signal">
              <a:extLst>
                <a:ext uri="{FF2B5EF4-FFF2-40B4-BE49-F238E27FC236}">
                  <a16:creationId xmlns:a16="http://schemas.microsoft.com/office/drawing/2014/main" id="{AB4FF2A8-0D01-4AC0-82E1-265FD2C2A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2011" y="6746050"/>
              <a:ext cx="914400" cy="914400"/>
            </a:xfrm>
            <a:prstGeom prst="rect">
              <a:avLst/>
            </a:prstGeom>
          </p:spPr>
        </p:pic>
        <p:pic>
          <p:nvPicPr>
            <p:cNvPr id="93" name="Graphic 92" descr="Atom">
              <a:extLst>
                <a:ext uri="{FF2B5EF4-FFF2-40B4-BE49-F238E27FC236}">
                  <a16:creationId xmlns:a16="http://schemas.microsoft.com/office/drawing/2014/main" id="{FC683205-C6CC-41B4-A0D0-3C96A171F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40242" y="3582400"/>
              <a:ext cx="914400" cy="914400"/>
            </a:xfrm>
            <a:prstGeom prst="rect">
              <a:avLst/>
            </a:prstGeom>
          </p:spPr>
        </p:pic>
        <p:pic>
          <p:nvPicPr>
            <p:cNvPr id="94" name="Graphic 93" descr="Head with gears">
              <a:extLst>
                <a:ext uri="{FF2B5EF4-FFF2-40B4-BE49-F238E27FC236}">
                  <a16:creationId xmlns:a16="http://schemas.microsoft.com/office/drawing/2014/main" id="{4EC8A6F8-ABF4-436A-8A62-3E72FDB2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092754" y="3524951"/>
              <a:ext cx="914400" cy="914400"/>
            </a:xfrm>
            <a:prstGeom prst="rect">
              <a:avLst/>
            </a:prstGeom>
          </p:spPr>
        </p:pic>
        <p:sp>
          <p:nvSpPr>
            <p:cNvPr id="95" name="Freeform 4">
              <a:extLst>
                <a:ext uri="{FF2B5EF4-FFF2-40B4-BE49-F238E27FC236}">
                  <a16:creationId xmlns:a16="http://schemas.microsoft.com/office/drawing/2014/main" id="{3A8E2705-5A2C-4D44-BE77-9746EB6813B1}"/>
                </a:ext>
              </a:extLst>
            </p:cNvPr>
            <p:cNvSpPr/>
            <p:nvPr/>
          </p:nvSpPr>
          <p:spPr>
            <a:xfrm>
              <a:off x="8427701" y="4663157"/>
              <a:ext cx="2365011" cy="1910127"/>
            </a:xfrm>
            <a:custGeom>
              <a:avLst/>
              <a:gdLst/>
              <a:ahLst/>
              <a:cxnLst/>
              <a:rect l="l" t="t" r="r" b="b"/>
              <a:pathLst>
                <a:path w="4188579" h="4617634">
                  <a:moveTo>
                    <a:pt x="0" y="0"/>
                  </a:moveTo>
                  <a:lnTo>
                    <a:pt x="4188579" y="0"/>
                  </a:lnTo>
                  <a:lnTo>
                    <a:pt x="4188579" y="4617634"/>
                  </a:lnTo>
                  <a:lnTo>
                    <a:pt x="0" y="4617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97085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1999015" y="783649"/>
            <a:ext cx="1049616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Weak Password’s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06FA0-2D40-4A7B-909D-72FE4AF6E4A6}"/>
              </a:ext>
            </a:extLst>
          </p:cNvPr>
          <p:cNvSpPr txBox="1"/>
          <p:nvPr/>
        </p:nvSpPr>
        <p:spPr>
          <a:xfrm>
            <a:off x="2598290" y="1653185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" panose="020B0502040204020203" pitchFamily="34" charset="0"/>
              </a:rPr>
              <a:t>A password that is easy to guess or can be easily cracked by an unauthorized user.</a:t>
            </a:r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59D5623A-ACD8-485B-B3E7-89AABD6C6595}"/>
              </a:ext>
            </a:extLst>
          </p:cNvPr>
          <p:cNvSpPr txBox="1"/>
          <p:nvPr/>
        </p:nvSpPr>
        <p:spPr>
          <a:xfrm>
            <a:off x="4267200" y="2857500"/>
            <a:ext cx="1230998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b="1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Why Weak Password Occur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8283D3CB-7158-4854-AB89-88E117AFD614}"/>
              </a:ext>
            </a:extLst>
          </p:cNvPr>
          <p:cNvSpPr/>
          <p:nvPr/>
        </p:nvSpPr>
        <p:spPr>
          <a:xfrm>
            <a:off x="7545948" y="4499039"/>
            <a:ext cx="2948965" cy="2835866"/>
          </a:xfrm>
          <a:custGeom>
            <a:avLst/>
            <a:gdLst/>
            <a:ahLst/>
            <a:cxnLst/>
            <a:rect l="l" t="t" r="r" b="b"/>
            <a:pathLst>
              <a:path w="2351901" h="2351901">
                <a:moveTo>
                  <a:pt x="0" y="0"/>
                </a:moveTo>
                <a:lnTo>
                  <a:pt x="2351900" y="0"/>
                </a:lnTo>
                <a:lnTo>
                  <a:pt x="2351900" y="2351901"/>
                </a:lnTo>
                <a:lnTo>
                  <a:pt x="0" y="2351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C39768-5311-461E-B616-8EBAB8742E0E}"/>
              </a:ext>
            </a:extLst>
          </p:cNvPr>
          <p:cNvGrpSpPr/>
          <p:nvPr/>
        </p:nvGrpSpPr>
        <p:grpSpPr>
          <a:xfrm>
            <a:off x="11036640" y="6634412"/>
            <a:ext cx="4987380" cy="795089"/>
            <a:chOff x="10820400" y="6634412"/>
            <a:chExt cx="4987380" cy="795089"/>
          </a:xfrm>
        </p:grpSpPr>
        <p:grpSp>
          <p:nvGrpSpPr>
            <p:cNvPr id="15" name="Group 7">
              <a:extLst>
                <a:ext uri="{FF2B5EF4-FFF2-40B4-BE49-F238E27FC236}">
                  <a16:creationId xmlns:a16="http://schemas.microsoft.com/office/drawing/2014/main" id="{95D6EDEA-C9C2-4518-90E0-D0A456EF25F6}"/>
                </a:ext>
              </a:extLst>
            </p:cNvPr>
            <p:cNvGrpSpPr/>
            <p:nvPr/>
          </p:nvGrpSpPr>
          <p:grpSpPr>
            <a:xfrm>
              <a:off x="10820400" y="6634412"/>
              <a:ext cx="4987380" cy="795089"/>
              <a:chOff x="0" y="0"/>
              <a:chExt cx="1096153" cy="129772"/>
            </a:xfrm>
          </p:grpSpPr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A0597964-E0DA-4B8A-A3E4-8E564A27603F}"/>
                  </a:ext>
                </a:extLst>
              </p:cNvPr>
              <p:cNvSpPr/>
              <p:nvPr/>
            </p:nvSpPr>
            <p:spPr>
              <a:xfrm>
                <a:off x="0" y="0"/>
                <a:ext cx="1096153" cy="129772"/>
              </a:xfrm>
              <a:custGeom>
                <a:avLst/>
                <a:gdLst/>
                <a:ahLst/>
                <a:cxnLst/>
                <a:rect l="l" t="t" r="r" b="b"/>
                <a:pathLst>
                  <a:path w="1096153" h="129772">
                    <a:moveTo>
                      <a:pt x="64886" y="0"/>
                    </a:moveTo>
                    <a:lnTo>
                      <a:pt x="1031267" y="0"/>
                    </a:lnTo>
                    <a:cubicBezTo>
                      <a:pt x="1048476" y="0"/>
                      <a:pt x="1064980" y="6836"/>
                      <a:pt x="1077148" y="19005"/>
                    </a:cubicBezTo>
                    <a:cubicBezTo>
                      <a:pt x="1089317" y="31173"/>
                      <a:pt x="1096153" y="47677"/>
                      <a:pt x="1096153" y="64886"/>
                    </a:cubicBezTo>
                    <a:lnTo>
                      <a:pt x="1096153" y="64886"/>
                    </a:lnTo>
                    <a:cubicBezTo>
                      <a:pt x="1096153" y="82095"/>
                      <a:pt x="1089317" y="98599"/>
                      <a:pt x="1077148" y="110767"/>
                    </a:cubicBezTo>
                    <a:cubicBezTo>
                      <a:pt x="1064980" y="122936"/>
                      <a:pt x="1048476" y="129772"/>
                      <a:pt x="1031267" y="129772"/>
                    </a:cubicBezTo>
                    <a:lnTo>
                      <a:pt x="64886" y="129772"/>
                    </a:lnTo>
                    <a:cubicBezTo>
                      <a:pt x="47677" y="129772"/>
                      <a:pt x="31173" y="122936"/>
                      <a:pt x="19005" y="110767"/>
                    </a:cubicBezTo>
                    <a:cubicBezTo>
                      <a:pt x="6836" y="98599"/>
                      <a:pt x="0" y="82095"/>
                      <a:pt x="0" y="64886"/>
                    </a:cubicBezTo>
                    <a:lnTo>
                      <a:pt x="0" y="64886"/>
                    </a:lnTo>
                    <a:cubicBezTo>
                      <a:pt x="0" y="47677"/>
                      <a:pt x="6836" y="31173"/>
                      <a:pt x="19005" y="19005"/>
                    </a:cubicBezTo>
                    <a:cubicBezTo>
                      <a:pt x="31173" y="6836"/>
                      <a:pt x="47677" y="0"/>
                      <a:pt x="648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3D7D8">
                      <a:alpha val="100000"/>
                    </a:srgbClr>
                  </a:gs>
                  <a:gs pos="100000">
                    <a:srgbClr val="489EAB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4E187C02-D4E7-4D37-8467-89954C3291C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96153" cy="1869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3"/>
                  </a:lnSpc>
                </a:pPr>
                <a:endParaRPr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FC8F8F-45D8-4DC5-BF20-4DB02DC25E45}"/>
                </a:ext>
              </a:extLst>
            </p:cNvPr>
            <p:cNvSpPr txBox="1"/>
            <p:nvPr/>
          </p:nvSpPr>
          <p:spPr>
            <a:xfrm>
              <a:off x="11405280" y="6743028"/>
              <a:ext cx="42253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Tomorrow"/>
                  <a:ea typeface="Tomorrow"/>
                  <a:cs typeface="Tomorrow"/>
                  <a:sym typeface="Tomorrow"/>
                </a:rPr>
                <a:t>Password Re-use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42DB1-8D3A-4C73-A67E-5C2DF8BDAB83}"/>
              </a:ext>
            </a:extLst>
          </p:cNvPr>
          <p:cNvGrpSpPr/>
          <p:nvPr/>
        </p:nvGrpSpPr>
        <p:grpSpPr>
          <a:xfrm>
            <a:off x="11011920" y="4173337"/>
            <a:ext cx="5012100" cy="795089"/>
            <a:chOff x="10972800" y="4567503"/>
            <a:chExt cx="5012100" cy="795089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08FB12D2-9341-4E42-A2EC-C84AF8B20000}"/>
                </a:ext>
              </a:extLst>
            </p:cNvPr>
            <p:cNvGrpSpPr/>
            <p:nvPr/>
          </p:nvGrpSpPr>
          <p:grpSpPr>
            <a:xfrm>
              <a:off x="10972800" y="4567503"/>
              <a:ext cx="4967980" cy="795089"/>
              <a:chOff x="0" y="0"/>
              <a:chExt cx="1091889" cy="129772"/>
            </a:xfrm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5FD37BCD-4A31-4B68-9532-39076967ECFC}"/>
                  </a:ext>
                </a:extLst>
              </p:cNvPr>
              <p:cNvSpPr/>
              <p:nvPr/>
            </p:nvSpPr>
            <p:spPr>
              <a:xfrm>
                <a:off x="0" y="0"/>
                <a:ext cx="1091889" cy="129772"/>
              </a:xfrm>
              <a:custGeom>
                <a:avLst/>
                <a:gdLst/>
                <a:ahLst/>
                <a:cxnLst/>
                <a:rect l="l" t="t" r="r" b="b"/>
                <a:pathLst>
                  <a:path w="1091889" h="129772">
                    <a:moveTo>
                      <a:pt x="64886" y="0"/>
                    </a:moveTo>
                    <a:lnTo>
                      <a:pt x="1027003" y="0"/>
                    </a:lnTo>
                    <a:cubicBezTo>
                      <a:pt x="1044212" y="0"/>
                      <a:pt x="1060716" y="6836"/>
                      <a:pt x="1072885" y="19005"/>
                    </a:cubicBezTo>
                    <a:cubicBezTo>
                      <a:pt x="1085053" y="31173"/>
                      <a:pt x="1091889" y="47677"/>
                      <a:pt x="1091889" y="64886"/>
                    </a:cubicBezTo>
                    <a:lnTo>
                      <a:pt x="1091889" y="64886"/>
                    </a:lnTo>
                    <a:cubicBezTo>
                      <a:pt x="1091889" y="82095"/>
                      <a:pt x="1085053" y="98599"/>
                      <a:pt x="1072885" y="110767"/>
                    </a:cubicBezTo>
                    <a:cubicBezTo>
                      <a:pt x="1060716" y="122936"/>
                      <a:pt x="1044212" y="129772"/>
                      <a:pt x="1027003" y="129772"/>
                    </a:cubicBezTo>
                    <a:lnTo>
                      <a:pt x="64886" y="129772"/>
                    </a:lnTo>
                    <a:cubicBezTo>
                      <a:pt x="47677" y="129772"/>
                      <a:pt x="31173" y="122936"/>
                      <a:pt x="19005" y="110767"/>
                    </a:cubicBezTo>
                    <a:cubicBezTo>
                      <a:pt x="6836" y="98599"/>
                      <a:pt x="0" y="82095"/>
                      <a:pt x="0" y="64886"/>
                    </a:cubicBezTo>
                    <a:lnTo>
                      <a:pt x="0" y="64886"/>
                    </a:lnTo>
                    <a:cubicBezTo>
                      <a:pt x="0" y="47677"/>
                      <a:pt x="6836" y="31173"/>
                      <a:pt x="19005" y="19005"/>
                    </a:cubicBezTo>
                    <a:cubicBezTo>
                      <a:pt x="31173" y="6836"/>
                      <a:pt x="47677" y="0"/>
                      <a:pt x="648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3D7D8">
                      <a:alpha val="100000"/>
                    </a:srgbClr>
                  </a:gs>
                  <a:gs pos="100000">
                    <a:srgbClr val="489EAB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14" name="TextBox 6">
                <a:extLst>
                  <a:ext uri="{FF2B5EF4-FFF2-40B4-BE49-F238E27FC236}">
                    <a16:creationId xmlns:a16="http://schemas.microsoft.com/office/drawing/2014/main" id="{529AA82B-81F2-46BF-AEC4-2CE23E2FCAB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91889" cy="1869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3"/>
                  </a:lnSpc>
                </a:pPr>
                <a:endParaRPr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B191A8-E023-49FC-BE87-40A012542F61}"/>
                </a:ext>
              </a:extLst>
            </p:cNvPr>
            <p:cNvSpPr txBox="1"/>
            <p:nvPr/>
          </p:nvSpPr>
          <p:spPr>
            <a:xfrm>
              <a:off x="11405280" y="4710269"/>
              <a:ext cx="45796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Tomorrow"/>
                  <a:ea typeface="Tomorrow"/>
                  <a:cs typeface="Tomorrow"/>
                  <a:sym typeface="Tomorrow"/>
                </a:rPr>
                <a:t>Lack of Knowledge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75425D-1DD3-4706-819F-7FFD4042209F}"/>
              </a:ext>
            </a:extLst>
          </p:cNvPr>
          <p:cNvGrpSpPr/>
          <p:nvPr/>
        </p:nvGrpSpPr>
        <p:grpSpPr>
          <a:xfrm>
            <a:off x="2026027" y="6751390"/>
            <a:ext cx="4987380" cy="795089"/>
            <a:chOff x="2026027" y="6751390"/>
            <a:chExt cx="4987380" cy="795089"/>
          </a:xfrm>
        </p:grpSpPr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1195DD86-9A3F-4E5A-B858-5FB580FB952E}"/>
                </a:ext>
              </a:extLst>
            </p:cNvPr>
            <p:cNvGrpSpPr/>
            <p:nvPr/>
          </p:nvGrpSpPr>
          <p:grpSpPr>
            <a:xfrm>
              <a:off x="2026027" y="6751390"/>
              <a:ext cx="4987380" cy="795089"/>
              <a:chOff x="0" y="0"/>
              <a:chExt cx="1096153" cy="129772"/>
            </a:xfrm>
          </p:grpSpPr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3569CCBE-9794-4408-8236-5E95BA375ED2}"/>
                  </a:ext>
                </a:extLst>
              </p:cNvPr>
              <p:cNvSpPr/>
              <p:nvPr/>
            </p:nvSpPr>
            <p:spPr>
              <a:xfrm>
                <a:off x="0" y="0"/>
                <a:ext cx="1096153" cy="129772"/>
              </a:xfrm>
              <a:custGeom>
                <a:avLst/>
                <a:gdLst/>
                <a:ahLst/>
                <a:cxnLst/>
                <a:rect l="l" t="t" r="r" b="b"/>
                <a:pathLst>
                  <a:path w="1096153" h="129772">
                    <a:moveTo>
                      <a:pt x="64886" y="0"/>
                    </a:moveTo>
                    <a:lnTo>
                      <a:pt x="1031267" y="0"/>
                    </a:lnTo>
                    <a:cubicBezTo>
                      <a:pt x="1048476" y="0"/>
                      <a:pt x="1064980" y="6836"/>
                      <a:pt x="1077148" y="19005"/>
                    </a:cubicBezTo>
                    <a:cubicBezTo>
                      <a:pt x="1089317" y="31173"/>
                      <a:pt x="1096153" y="47677"/>
                      <a:pt x="1096153" y="64886"/>
                    </a:cubicBezTo>
                    <a:lnTo>
                      <a:pt x="1096153" y="64886"/>
                    </a:lnTo>
                    <a:cubicBezTo>
                      <a:pt x="1096153" y="82095"/>
                      <a:pt x="1089317" y="98599"/>
                      <a:pt x="1077148" y="110767"/>
                    </a:cubicBezTo>
                    <a:cubicBezTo>
                      <a:pt x="1064980" y="122936"/>
                      <a:pt x="1048476" y="129772"/>
                      <a:pt x="1031267" y="129772"/>
                    </a:cubicBezTo>
                    <a:lnTo>
                      <a:pt x="64886" y="129772"/>
                    </a:lnTo>
                    <a:cubicBezTo>
                      <a:pt x="47677" y="129772"/>
                      <a:pt x="31173" y="122936"/>
                      <a:pt x="19005" y="110767"/>
                    </a:cubicBezTo>
                    <a:cubicBezTo>
                      <a:pt x="6836" y="98599"/>
                      <a:pt x="0" y="82095"/>
                      <a:pt x="0" y="64886"/>
                    </a:cubicBezTo>
                    <a:lnTo>
                      <a:pt x="0" y="64886"/>
                    </a:lnTo>
                    <a:cubicBezTo>
                      <a:pt x="0" y="47677"/>
                      <a:pt x="6836" y="31173"/>
                      <a:pt x="19005" y="19005"/>
                    </a:cubicBezTo>
                    <a:cubicBezTo>
                      <a:pt x="31173" y="6836"/>
                      <a:pt x="47677" y="0"/>
                      <a:pt x="648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3D7D8">
                      <a:alpha val="100000"/>
                    </a:srgbClr>
                  </a:gs>
                  <a:gs pos="100000">
                    <a:srgbClr val="489EAB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042892BF-30D5-4177-AE75-E837520DDE4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96153" cy="1869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3"/>
                  </a:lnSpc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0B8685-A353-4C9C-A3AC-D48A690BA2E6}"/>
                </a:ext>
              </a:extLst>
            </p:cNvPr>
            <p:cNvSpPr txBox="1"/>
            <p:nvPr/>
          </p:nvSpPr>
          <p:spPr>
            <a:xfrm>
              <a:off x="2347220" y="6873240"/>
              <a:ext cx="42821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Tomorrow"/>
                  <a:ea typeface="Tomorrow"/>
                  <a:cs typeface="Tomorrow"/>
                  <a:sym typeface="Tomorrow"/>
                </a:rPr>
                <a:t>Underestimating The Risk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80B0BA-112B-464B-B5F1-F8723669856F}"/>
              </a:ext>
            </a:extLst>
          </p:cNvPr>
          <p:cNvGrpSpPr/>
          <p:nvPr/>
        </p:nvGrpSpPr>
        <p:grpSpPr>
          <a:xfrm>
            <a:off x="2026027" y="4151630"/>
            <a:ext cx="4967980" cy="795089"/>
            <a:chOff x="2026027" y="4610100"/>
            <a:chExt cx="4967980" cy="795089"/>
          </a:xfrm>
        </p:grpSpPr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9EE9A24D-7DF7-4A69-97FB-F96EF00C5EB7}"/>
                </a:ext>
              </a:extLst>
            </p:cNvPr>
            <p:cNvGrpSpPr/>
            <p:nvPr/>
          </p:nvGrpSpPr>
          <p:grpSpPr>
            <a:xfrm>
              <a:off x="2026027" y="4610100"/>
              <a:ext cx="4967980" cy="795089"/>
              <a:chOff x="0" y="0"/>
              <a:chExt cx="1091889" cy="129772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1A6C4DCA-8B1E-4D0B-A673-46E09DFFB1B4}"/>
                  </a:ext>
                </a:extLst>
              </p:cNvPr>
              <p:cNvSpPr/>
              <p:nvPr/>
            </p:nvSpPr>
            <p:spPr>
              <a:xfrm>
                <a:off x="0" y="0"/>
                <a:ext cx="1091889" cy="129772"/>
              </a:xfrm>
              <a:custGeom>
                <a:avLst/>
                <a:gdLst/>
                <a:ahLst/>
                <a:cxnLst/>
                <a:rect l="l" t="t" r="r" b="b"/>
                <a:pathLst>
                  <a:path w="1091889" h="129772">
                    <a:moveTo>
                      <a:pt x="64886" y="0"/>
                    </a:moveTo>
                    <a:lnTo>
                      <a:pt x="1027003" y="0"/>
                    </a:lnTo>
                    <a:cubicBezTo>
                      <a:pt x="1044212" y="0"/>
                      <a:pt x="1060716" y="6836"/>
                      <a:pt x="1072885" y="19005"/>
                    </a:cubicBezTo>
                    <a:cubicBezTo>
                      <a:pt x="1085053" y="31173"/>
                      <a:pt x="1091889" y="47677"/>
                      <a:pt x="1091889" y="64886"/>
                    </a:cubicBezTo>
                    <a:lnTo>
                      <a:pt x="1091889" y="64886"/>
                    </a:lnTo>
                    <a:cubicBezTo>
                      <a:pt x="1091889" y="82095"/>
                      <a:pt x="1085053" y="98599"/>
                      <a:pt x="1072885" y="110767"/>
                    </a:cubicBezTo>
                    <a:cubicBezTo>
                      <a:pt x="1060716" y="122936"/>
                      <a:pt x="1044212" y="129772"/>
                      <a:pt x="1027003" y="129772"/>
                    </a:cubicBezTo>
                    <a:lnTo>
                      <a:pt x="64886" y="129772"/>
                    </a:lnTo>
                    <a:cubicBezTo>
                      <a:pt x="47677" y="129772"/>
                      <a:pt x="31173" y="122936"/>
                      <a:pt x="19005" y="110767"/>
                    </a:cubicBezTo>
                    <a:cubicBezTo>
                      <a:pt x="6836" y="98599"/>
                      <a:pt x="0" y="82095"/>
                      <a:pt x="0" y="64886"/>
                    </a:cubicBezTo>
                    <a:lnTo>
                      <a:pt x="0" y="64886"/>
                    </a:lnTo>
                    <a:cubicBezTo>
                      <a:pt x="0" y="47677"/>
                      <a:pt x="6836" y="31173"/>
                      <a:pt x="19005" y="19005"/>
                    </a:cubicBezTo>
                    <a:cubicBezTo>
                      <a:pt x="31173" y="6836"/>
                      <a:pt x="47677" y="0"/>
                      <a:pt x="648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3D7D8">
                      <a:alpha val="100000"/>
                    </a:srgbClr>
                  </a:gs>
                  <a:gs pos="100000">
                    <a:srgbClr val="489EAB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9F5EEA81-E4A4-4BC8-8ED6-3840A5D7C9A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91889" cy="1869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3"/>
                  </a:lnSpc>
                </a:pPr>
                <a:endParaRPr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9ADBBF-23D0-4BC6-94EE-C615FE3CDB67}"/>
                </a:ext>
              </a:extLst>
            </p:cNvPr>
            <p:cNvSpPr txBox="1"/>
            <p:nvPr/>
          </p:nvSpPr>
          <p:spPr>
            <a:xfrm>
              <a:off x="2347220" y="4773159"/>
              <a:ext cx="41297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Tomorrow"/>
                  <a:ea typeface="Tomorrow"/>
                  <a:cs typeface="Tomorrow"/>
                  <a:sym typeface="Tomorrow"/>
                </a:rPr>
                <a:t>Ease of Remembering</a:t>
              </a:r>
            </a:p>
          </p:txBody>
        </p:sp>
      </p:grpSp>
      <p:grpSp>
        <p:nvGrpSpPr>
          <p:cNvPr id="42" name="Group 18">
            <a:extLst>
              <a:ext uri="{FF2B5EF4-FFF2-40B4-BE49-F238E27FC236}">
                <a16:creationId xmlns:a16="http://schemas.microsoft.com/office/drawing/2014/main" id="{3C7CA5AE-D01D-4390-BD8A-AAD44F09627F}"/>
              </a:ext>
            </a:extLst>
          </p:cNvPr>
          <p:cNvGrpSpPr/>
          <p:nvPr/>
        </p:nvGrpSpPr>
        <p:grpSpPr>
          <a:xfrm>
            <a:off x="14020800" y="670704"/>
            <a:ext cx="2252945" cy="2399637"/>
            <a:chOff x="0" y="0"/>
            <a:chExt cx="698500" cy="812800"/>
          </a:xfrm>
        </p:grpSpPr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84513090-6F00-4DBA-98F5-D3F27BB8E274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prstGeom prst="teardrop">
              <a:avLst/>
            </a:prstGeom>
            <a:blipFill>
              <a:blip r:embed="rId5"/>
              <a:stretch>
                <a:fillRect l="-48404" r="-48404"/>
              </a:stretch>
            </a:blipFill>
            <a:ln w="57150" cap="sq">
              <a:noFill/>
              <a:prstDash val="solid"/>
              <a:miter/>
            </a:ln>
          </p:spPr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8AF4F44-FD86-4E13-953C-AC6A31F64476}"/>
              </a:ext>
            </a:extLst>
          </p:cNvPr>
          <p:cNvSpPr txBox="1"/>
          <p:nvPr/>
        </p:nvSpPr>
        <p:spPr>
          <a:xfrm>
            <a:off x="2423420" y="5164341"/>
            <a:ext cx="4129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Light" panose="020B0502040204020203" pitchFamily="34" charset="0"/>
              </a:rPr>
              <a:t>Choosing Such Passwords That can easily remember.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FBDD4E-3CFB-4D6E-9B21-D00612BF2D2A}"/>
              </a:ext>
            </a:extLst>
          </p:cNvPr>
          <p:cNvSpPr txBox="1"/>
          <p:nvPr/>
        </p:nvSpPr>
        <p:spPr>
          <a:xfrm>
            <a:off x="2394144" y="7721552"/>
            <a:ext cx="4129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Light" panose="020B0502040204020203" pitchFamily="34" charset="0"/>
              </a:rPr>
              <a:t>Underestimating the Risk of Cybersecurity</a:t>
            </a:r>
          </a:p>
          <a:p>
            <a:r>
              <a:rPr lang="en-US" sz="2200" b="0" i="0" dirty="0">
                <a:effectLst/>
                <a:latin typeface="Bahnschrift Light" panose="020B0502040204020203" pitchFamily="34" charset="0"/>
              </a:rPr>
              <a:t>64% of passwords are only eight to 11 characters long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BF2229-AFAC-4FDC-8392-04AB86E44C4B}"/>
              </a:ext>
            </a:extLst>
          </p:cNvPr>
          <p:cNvSpPr txBox="1"/>
          <p:nvPr/>
        </p:nvSpPr>
        <p:spPr>
          <a:xfrm>
            <a:off x="11621520" y="7538117"/>
            <a:ext cx="41297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Light" panose="020B0502040204020203" pitchFamily="34" charset="0"/>
              </a:rPr>
              <a:t>Re-using the pass across multiple accounts.</a:t>
            </a:r>
          </a:p>
          <a:p>
            <a:r>
              <a:rPr lang="en-US" sz="2200" b="0" i="0" dirty="0">
                <a:effectLst/>
                <a:latin typeface="Bahnschrift Light" panose="020B0502040204020203" pitchFamily="34" charset="0"/>
              </a:rPr>
              <a:t>44% of employees use the same login credentials for both personal and work-related accounts.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19B9F3-AB27-48A8-B0AC-9A8A49349CF2}"/>
              </a:ext>
            </a:extLst>
          </p:cNvPr>
          <p:cNvSpPr txBox="1"/>
          <p:nvPr/>
        </p:nvSpPr>
        <p:spPr>
          <a:xfrm>
            <a:off x="11621520" y="5013788"/>
            <a:ext cx="4129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Light" panose="020B0502040204020203" pitchFamily="34" charset="0"/>
              </a:rPr>
              <a:t>Don’t know how to make a Strong Password.</a:t>
            </a: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3128810E-988C-445D-BC3F-B9D4AC520A14}"/>
              </a:ext>
            </a:extLst>
          </p:cNvPr>
          <p:cNvSpPr/>
          <p:nvPr/>
        </p:nvSpPr>
        <p:spPr>
          <a:xfrm>
            <a:off x="1890020" y="1701030"/>
            <a:ext cx="533400" cy="541020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363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1981200" y="952500"/>
            <a:ext cx="1147178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6600" dirty="0">
                <a:solidFill>
                  <a:srgbClr val="F3F3F2"/>
                </a:solidFill>
                <a:latin typeface="Times New Roman" panose="02020603050405020304" pitchFamily="18" charset="0"/>
                <a:ea typeface="Tomorrow"/>
                <a:cs typeface="Times New Roman" panose="02020603050405020304" pitchFamily="18" charset="0"/>
                <a:sym typeface="Tomorrow"/>
              </a:rPr>
              <a:t>Why Password Strength Matter’s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12700-D4DF-4713-A5AB-9BE7DF205D4E}"/>
              </a:ext>
            </a:extLst>
          </p:cNvPr>
          <p:cNvSpPr txBox="1"/>
          <p:nvPr/>
        </p:nvSpPr>
        <p:spPr>
          <a:xfrm>
            <a:off x="2514600" y="2171700"/>
            <a:ext cx="869823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passwords are a major vulnerability in cybersecurity.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81% of hacking-related breaches are due to stolen or weak passwords.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time to crack a weak password: &lt; 1 second.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to threat is </a:t>
            </a:r>
            <a:r>
              <a:rPr lang="en-US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password analysis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improvement.</a:t>
            </a:r>
          </a:p>
        </p:txBody>
      </p:sp>
      <p:pic>
        <p:nvPicPr>
          <p:cNvPr id="5" name="Picture 0" descr="BROKE">
            <a:extLst>
              <a:ext uri="{FF2B5EF4-FFF2-40B4-BE49-F238E27FC236}">
                <a16:creationId xmlns:a16="http://schemas.microsoft.com/office/drawing/2014/main" id="{A9691CA2-DAEE-4945-93AA-292C96280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2200" y="1425783"/>
            <a:ext cx="2667000" cy="2667000"/>
          </a:xfrm>
          <a:prstGeom prst="rect">
            <a:avLst/>
          </a:prstGeom>
          <a:effectLst>
            <a:innerShdw blurRad="63500" dist="50800" dir="18900000">
              <a:prstClr val="black"/>
            </a:innerShdw>
            <a:reflection blurRad="6350" stA="21000" endPos="90000" dist="50800" dir="5400000" sy="-100000" algn="bl" rotWithShape="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553467-E329-4E3F-B81F-FE4CCA0A1796}"/>
              </a:ext>
            </a:extLst>
          </p:cNvPr>
          <p:cNvGrpSpPr/>
          <p:nvPr/>
        </p:nvGrpSpPr>
        <p:grpSpPr>
          <a:xfrm>
            <a:off x="11511915" y="5703510"/>
            <a:ext cx="4560570" cy="3071029"/>
            <a:chOff x="5318760" y="5672424"/>
            <a:chExt cx="4560570" cy="3071029"/>
          </a:xfrm>
          <a:effectLst>
            <a:outerShdw blurRad="1270000" dist="50800" dir="5400000" sx="170000" sy="170000" algn="ctr" rotWithShape="0">
              <a:srgbClr val="000000">
                <a:alpha val="43137"/>
              </a:srgb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8487A2-29B8-403E-BDD6-8D4E3C8CA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85526" y="6300579"/>
              <a:ext cx="3863129" cy="1814721"/>
            </a:xfrm>
            <a:prstGeom prst="rect">
              <a:avLst/>
            </a:prstGeom>
            <a:gradFill>
              <a:gsLst>
                <a:gs pos="2000">
                  <a:schemeClr val="dk1">
                    <a:tint val="58000"/>
                    <a:satMod val="108000"/>
                    <a:lumMod val="110000"/>
                  </a:schemeClr>
                </a:gs>
                <a:gs pos="100000">
                  <a:schemeClr val="dk1">
                    <a:tint val="81000"/>
                    <a:satMod val="109000"/>
                    <a:lumMod val="105000"/>
                  </a:schemeClr>
                </a:gs>
              </a:gsLst>
              <a:lin ang="5040000" scaled="0"/>
            </a:gradFill>
            <a:effectLst>
              <a:outerShdw blurRad="50800" dist="50800" dir="5400000" algn="ctr" rotWithShape="0">
                <a:srgbClr val="000000"/>
              </a:outerShdw>
            </a:effectLst>
          </p:spPr>
        </p:pic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F1FF51-915C-4168-838F-1A1DD6F0E163}"/>
                </a:ext>
              </a:extLst>
            </p:cNvPr>
            <p:cNvSpPr/>
            <p:nvPr/>
          </p:nvSpPr>
          <p:spPr>
            <a:xfrm>
              <a:off x="5318760" y="5672424"/>
              <a:ext cx="4560570" cy="3071029"/>
            </a:xfrm>
            <a:custGeom>
              <a:avLst/>
              <a:gdLst/>
              <a:ahLst/>
              <a:cxnLst/>
              <a:rect l="l" t="t" r="r" b="b"/>
              <a:pathLst>
                <a:path w="4089749" h="3071029">
                  <a:moveTo>
                    <a:pt x="0" y="0"/>
                  </a:moveTo>
                  <a:lnTo>
                    <a:pt x="4089748" y="0"/>
                  </a:lnTo>
                  <a:lnTo>
                    <a:pt x="4089748" y="3071030"/>
                  </a:lnTo>
                  <a:lnTo>
                    <a:pt x="0" y="307103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biLevel thresh="7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4" name="Freeform 7">
            <a:extLst>
              <a:ext uri="{FF2B5EF4-FFF2-40B4-BE49-F238E27FC236}">
                <a16:creationId xmlns:a16="http://schemas.microsoft.com/office/drawing/2014/main" id="{13DBFAAE-57CC-4D3E-BBA7-A1188B1FA421}"/>
              </a:ext>
            </a:extLst>
          </p:cNvPr>
          <p:cNvSpPr/>
          <p:nvPr/>
        </p:nvSpPr>
        <p:spPr>
          <a:xfrm>
            <a:off x="1736819" y="2194018"/>
            <a:ext cx="533400" cy="541020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7B7A870-6B75-4B4C-9A77-FD84D18F06A9}"/>
              </a:ext>
            </a:extLst>
          </p:cNvPr>
          <p:cNvSpPr/>
          <p:nvPr/>
        </p:nvSpPr>
        <p:spPr>
          <a:xfrm>
            <a:off x="1736819" y="3455039"/>
            <a:ext cx="533400" cy="541020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8AE3D18B-D29E-465D-B575-BC848463F822}"/>
              </a:ext>
            </a:extLst>
          </p:cNvPr>
          <p:cNvSpPr/>
          <p:nvPr/>
        </p:nvSpPr>
        <p:spPr>
          <a:xfrm>
            <a:off x="1736819" y="4697071"/>
            <a:ext cx="533400" cy="541020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2B0EB4EE-AE11-455A-9D55-C9FCD1A45EF8}"/>
              </a:ext>
            </a:extLst>
          </p:cNvPr>
          <p:cNvSpPr/>
          <p:nvPr/>
        </p:nvSpPr>
        <p:spPr>
          <a:xfrm>
            <a:off x="1736819" y="5668593"/>
            <a:ext cx="533400" cy="541020"/>
          </a:xfrm>
          <a:custGeom>
            <a:avLst/>
            <a:gdLst/>
            <a:ahLst/>
            <a:cxnLst/>
            <a:rect l="l" t="t" r="r" b="b"/>
            <a:pathLst>
              <a:path w="664638" h="644094">
                <a:moveTo>
                  <a:pt x="0" y="0"/>
                </a:moveTo>
                <a:lnTo>
                  <a:pt x="664637" y="0"/>
                </a:lnTo>
                <a:lnTo>
                  <a:pt x="664637" y="644094"/>
                </a:lnTo>
                <a:lnTo>
                  <a:pt x="0" y="644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81364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</TotalTime>
  <Words>2220</Words>
  <Application>Microsoft Office PowerPoint</Application>
  <PresentationFormat>Custom</PresentationFormat>
  <Paragraphs>441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Stencil</vt:lpstr>
      <vt:lpstr>Baskerville Old Face</vt:lpstr>
      <vt:lpstr>Tw Cen MT</vt:lpstr>
      <vt:lpstr>Calibri</vt:lpstr>
      <vt:lpstr>Tomorrow</vt:lpstr>
      <vt:lpstr>Anton</vt:lpstr>
      <vt:lpstr>Times New Roman</vt:lpstr>
      <vt:lpstr>Arial</vt:lpstr>
      <vt:lpstr>Algerian</vt:lpstr>
      <vt:lpstr>Oswald</vt:lpstr>
      <vt:lpstr>Bodoni MT</vt:lpstr>
      <vt:lpstr>Bell MT</vt:lpstr>
      <vt:lpstr>Bahnschrift Light</vt:lpstr>
      <vt:lpstr>Arial Black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Abdul Wahid</cp:lastModifiedBy>
  <cp:revision>72</cp:revision>
  <dcterms:created xsi:type="dcterms:W3CDTF">2006-08-16T00:00:00Z</dcterms:created>
  <dcterms:modified xsi:type="dcterms:W3CDTF">2025-01-08T15:31:43Z</dcterms:modified>
  <dc:identifier>DAGZRpH3jfw</dc:identifier>
</cp:coreProperties>
</file>